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292D5-8EA0-498C-AC00-C56BDB8A7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8DC18-91FD-4FDB-88ED-E662C0B2C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35020-D2F7-4652-B96A-132559AE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2D68B-C25E-4269-B945-A336BD462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ABF9F-417C-4B46-A0E4-88949DA6D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958C2A-9166-4475-88B4-2425144E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61AAA3-D890-43F2-A6B1-512E90296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EB7D9-33E4-43CE-BFEF-6E92DA2CB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74038-A62D-4BB2-8EA1-8E89BFA05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A09CD-E6DB-4A32-BCEF-C90F86723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A6780-5D9F-4B2A-98E3-8841A0BE3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40322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人物形象描写与修辞手法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人物形象描写基本概念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修辞手法在人物形象塑造中作用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外貌特征描写技巧与方法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性格特征描写技巧与方法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情感表达与人物塑造关系探讨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环境背景在人物形象描写中运用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人物形象描写基本概念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定义与作用介绍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人物形象描写是指通过语言手段对人物的外貌、性格、行为等进行具体、生动的描绘，使读者形成直观的印象。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人物形象描写在文学作品中具有极其重要的作用，它可以帮助读者更好地理解人物性格、情感和思想，增强作品的感染力和艺术效果。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外貌描写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如《红楼梦》中对贾宝玉的描写：“面若中秋之月，色如春晓之花，鬓若刀裁，眉如墨画，面如桃瓣，目若秋波。”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性格描写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如《水浒传》中对武松的描写：“身躯凛凛，相貌堂堂。一双眼光射寒星，两弯眉浑如刷漆。胸脯横阔，有万夫难敌之威风。”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行为描写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如《西游记》中对孙悟空的描写：“他即摇身一变，变作三头六臂；把金箍棒幌一幌，变作三条；六只手使开三条棒，好便似纺车儿一般，滴流流，在那垓心里飞舞。”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文学作品中应用示例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创作过程中重要性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通过生动的人物形象描写，作者可以塑造出鲜活、立体的人物形象，使读者产生深刻的印象。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人物形象描写往往与作品的主题紧密相连，通过对人物的刻画可以展现作品所要表达的思想和情感。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优秀的人物形象描写可以增强作品的艺术效果，提高读者的阅读体验。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塑造鲜活人物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展现作品主题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增强艺术效果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修辞手法在人物形象塑造中作用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其他修辞手法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比喻、拟人等修辞手法介绍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将非人类的事物赋予人的特性、情感或行为，使其具有人的形象，增强表达的感染力和生动性。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还有夸张、排比、对偶等，都可以用来增强人物形象的描绘效果。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通过将两种不同事物之间的相似之处进行比较，用一个形象生动的事物来描绘另一个事物，从而突出其特点。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在描写一个勇敢的人物时，可以将其比作“猛虎”，突出其勇猛无畏的特点。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拟人案例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在描绘一个荒凉的景象时，可以将风拟人化，赋予其“呼啸”、“怒吼”等人类行为，增强景象的感染力。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综合应用案例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在描写一个复杂的人物形象时，可以综合运用多种修辞手法，如夸张其外貌特征、用比喻突出其性格特点等。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具体应用案例分析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效果评估及注意事项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通过对比使用修辞手法前后的文本，可以明显感受到人物形象的生动性和鲜明度得到了提升。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在使用修辞手法时，要注意不要过度使用或使用不当，以免产生歧义或影响文本的整体表达效果。同时，也要根据不同的写作目的和读者群体来选择合适的修辞手法。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外貌特征描写技巧与方法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2" r="258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训练观察力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捕捉细节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把握整体与局部关系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通过日常观察、素描练习等方式，提高对人物外貌特征的敏感度。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关注人物的面部特征、发型、身材、服饰等细节，为描写提供丰富素材。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在观察时既要看到整体形象，也要关注局部特征，使描写更加全面。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观察力与细节把握能力训练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描绘外貌时运用修辞手法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通过比喻将人物外貌与熟知的事物相联系，增强读者感知。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适当夸张人物某些特征，突出其形象特点，加深读者印象。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将非人类事物拟人化，赋予其人类特征，以表现人物外貌的独特性。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通过对比不同人物的外貌特征，凸显各自形象特点。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https://d.book118.com/135040322324011103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2024-09-13T10:24:19.340</cp:lastPrinted>
  <dcterms:created xsi:type="dcterms:W3CDTF">2024-09-13T02:24:19Z</dcterms:created>
  <dcterms:modified xsi:type="dcterms:W3CDTF">2024-09-13T02:24:21Z</dcterms:modified>
</cp:coreProperties>
</file>