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77854-A4CC-452E-A439-E42DA1EA0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DC411-D2F4-4C63-94D0-8D5D91AE3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B714C-02BE-459C-94DE-AB4B4F576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9B392-9266-40BD-BFE1-DA90B355D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22F64-7392-473E-B68C-70B506AC0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BC0549-DF2F-483C-A137-F5883A87F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1067AF-A161-4CE8-8540-7F5EB14B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15F4A-E653-4843-BBD4-DCDA0AA9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9C175-C9F5-49B9-AFBA-9CB3202AC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7485-CEB8-4132-8532-BF7D2F0A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F12A4-6872-4355-85A0-02A5BC3B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42042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专职消防现场处置方案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火灾现场评估与判断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消防设备设施部署策略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现场救援组织协调机制建立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人员安全保障方案设计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事后处理与总结改进措施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火灾现场评估与判断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根据火焰高度、热辐射强度和烟雾浓度等，判断火势等级（小火、中火、大火、特大火）。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火势等级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评估火势蔓延速度，包括火势发展方向、燃烧物质类型和数量、现场气象条件等。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蔓延速度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火势大小与蔓延速度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识别现场是否存在易燃易爆物品，如燃气罐、油漆、化学品等。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判断现场是否存在有毒有害物质，如有毒气体、放射性物质等。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有毒有害物质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评估火灾对建筑物结构安全的影响，如承重墙、楼板、屋顶等是否受损。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建筑物结构安全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确保每个区域至少有一个安全出口，并保持畅通。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安全出口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167" r="2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撤离路线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应急照明与标识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708" b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规划清晰的撤离路线，避开火源和烟雾，选择安全的撤离通道。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提供应急照明设备，设置明显的安全出口标识和撤离方向指示牌。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人员安全撤离路线规划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消防设备设施部署策略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泡沫灭火器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主要用于扑灭液体和固体物质火灾，不适用于气体和带电物质火灾，使用时需注意保持安全距离。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二氧化碳灭火器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适用于扑灭带电设备和精密仪器火灾，清洁无污染，但需注意防止冻伤。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适用于扑灭固体、液体、气体和带电物质初期火灾，操作简便，广泛应用于各类场所。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灭火器材选择与使用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确保消防栓位置明显，水压稳定，定期检查消防栓是否损坏、漏水，及时维修更换。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配备足够数量的水枪，确保水枪与消防栓连接顺畅，操作简便，满足现场灭火需求。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水枪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在火灾现场附近寻找可用水源，如池塘、河流等，以备不时之需。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水源保障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消防栓、水枪等水源保障措施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根据火灾现场实际情况，选择合适的烟雾排放方式，如自然排放、机械排放等，降低现场烟雾浓度，提高能见度。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确保火灾现场通风良好，有助于热量散发和烟雾排放，减轻火势蔓延速度。在必要时可启用应急通风设施。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烟雾排放和通风系统设置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通风系统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烟雾排放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现场救援组织协调机制建立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https://d.book118.com/135042042331011041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2024-09-02T16:12:24.383</cp:lastPrinted>
  <dcterms:created xsi:type="dcterms:W3CDTF">2024-09-02T08:12:24Z</dcterms:created>
  <dcterms:modified xsi:type="dcterms:W3CDTF">2024-09-02T08:12:26Z</dcterms:modified>
</cp:coreProperties>
</file>