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17672-68CF-4DF1-A5C3-29583DA9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B168A-D759-47DA-8008-56162012E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77DED-BC9B-4680-B77E-8C51D7E9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3B432-78D5-494D-B4DC-99AE13B42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A304E-53BF-447D-8001-D2177397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40BC8-8DF1-4967-8BCB-9B15D863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5CF84-39BB-4780-AF6D-DADC49F2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FAE7F-028F-4F0C-B381-F3AFA7B1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F1715-2B8A-455B-93BA-DDE08AB36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AA937-1A5E-4CE2-B9B0-1FFC7C089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EB21-F69D-444A-B173-1A8E553D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43010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竞争格局与市场参与者分析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环境监测系统是指对环境质量进行监测、评估、预警和管理的综合性系统，通过对环境中各种要素的实时监测和数据采集，为环境保护和可持续发展提供科学依据。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环境监测系统能够实时、准确地反映环境质量状况及变化趋势，为政府制定环境政策、企业开展环保工作、公众了解环境状况提供重要支撑。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环境监测系统定义及作用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环境监测行业的发展经历了从手工监测到自动监测、从单一要素监测到多要素综合监测、从城市环境监测到区域和全球环境监测的历程。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环境监测系统行业已经形成了较为完整的产业链，包括监测设备研发与制造、系统集成、运营服务等多个环节。同时，随着物联网、大数据等技术的不断发展，环境监测系统的智能化、网络化水平不断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政策法规对环境监测系统影响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政策法规推动行业发展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政府出台的一系列环保政策法规，如《环境保护法》、《大气污染防治法》等，对环境监测系统的建设和发展提出了明确要求，推动了行业的快速发展。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政策法规引导行业创新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政府通过制定环保产业政策、科技创新政策等，鼓励企业加大研发投入，推动环境监测技术的创新和应用，促进了行业的技术进步和产业升级。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农业污染源监测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农业生产活动中的化肥、农药等使用不当会对环境造成污染，农业污染源的监测有助于科学指导农业生产。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城市污染源监测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城市生活垃圾、污水等处理不当同样会对环境产生负面影响，城市污染源的监测对于提升城市环境质量具有重要意义。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工业污染源监测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随着工业发展，工业废气、废水等污染物的排放日益严重，对工业污染源的实时监测与数据分析成为迫切需求。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污染源监测需求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随着大气污染问题日益严重，对空气中PM2.5、PM10、NO2等主要污染物的实时监测成为关注焦点。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温室气体监测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全球气候变化加剧，对温室气体如CO2、CH4等的监测有助于掌握气候变化趋势。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大气环境背景值监测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为了解大气环境的自然背景和人为活动的影响，需要对大气环境背景值进行长期连续的监测。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大气环境质量监测需求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海洋环境质量监测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海洋污染日益严重，对海洋水质、生物等多方面的监测有助于保护海洋生态环境。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地表水环境质量监测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对河流、湖泊等地表水体的水质进行实时监测，掌握水质状况及变化趋势。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地下水环境质量监测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地下水作为重要的饮用水源和工农业生产用水，对其水质的监测至关重要。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水环境质量监测需求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土壤污染具有隐蔽性、滞后性等特点，对土壤污染的监测有助于及时发现并采取措施。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地下水受到污染后难以治理和恢复，对其污染的监测是预防和治理地下水污染的关键。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地下水污染监测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农业用地土壤肥力的状况直接影响农作物产量和品质，对其进行监测有助于科学施肥和提高农业生产效益。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农业用地土壤肥力监测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土壤及地下水监测需求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针对环境监测需求，研发具有高灵敏度、高稳定性、低功耗的新型传感器，提高监测数据的准确性和可靠性。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新型传感器研发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将多种传感器集成于一体，实现多参数同步监测，提高监测效率。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传感器集成化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800" r="198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结合人工智能和机器学习技术，实现传感器的自适应校准、故障自诊断和远程维护等智能化功能。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传感器智能化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数据融合与可视化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将多源异构数据进行融合，通过可视化技术展示监测结果，提高数据利用效率和决策支持能力。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数据驱动的环境质量预测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基于历史监测数据，构建环境质量预测模型，为环境管理和决策提供科学依据。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应用大数据处理技术，对海量监测数据进行实时处理、分析和挖掘，提取有价值的信息。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47" r="944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数据处理与分析技术进展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利用物联网和云计算技术，实现监测设备的远程监控和管理，降低运维成本。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智能化监测网络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构建智能化的环境监测网络，实现监测设备的自动布点、自适应采样和智能报警等功能。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环境监测与应急响应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结合环境监测数据和应急响应机制，实现突发环境事件的快速发现和处置。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构建生态环境大数据平台，整合各类环境监测数据和其他相关信息，为环境管理和决策提供全面、准确的数据支持。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生态环境大数据平台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基于生态环境大数据，分析环境污染成因和演变趋势，为环境治理提供科学依据和决策支持。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大数据驱动的环境治理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利用大数据技术对区域环境质量进行评价和预测，为环境规划和政策制定提供重要参考。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大数据在环境评价中的应用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生态环境大数据应用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https://d.book118.com/135043010212011101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2024-09-10T01:48:10.007</cp:lastPrinted>
  <dcterms:created xsi:type="dcterms:W3CDTF">2024-09-09T17:48:10Z</dcterms:created>
  <dcterms:modified xsi:type="dcterms:W3CDTF">2024-09-09T17:48:12Z</dcterms:modified>
</cp:coreProperties>
</file>