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AD3C5-3A51-4520-9D0E-A6537EB8F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7B61E-7A00-4868-9209-31B86E69B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A35A2-E5CF-46A6-9219-3B4F27CB8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D6047-91A6-4D9F-BDF5-3D6509B9D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C0A0E0-0295-424D-8424-26B9CAC5C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60DD53-23D8-43DA-9066-000F0099D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D946DC-E5DE-474D-BBE2-22781432C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7DDC9-BAE0-40B7-90E3-7C2FF3D40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5CE12-087F-478F-BE28-1FF8E874E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C52BC-977C-4EC9-830B-3938FB18C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C1B9F-DB4C-4248-81A7-BD933EA4A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04331001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项目质量管理审计流程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项目质量管理审计概述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审计准备阶段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审计实施阶段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审计结果汇总与报告编写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后续跟踪与改进建议提出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审计流程不仅关注当前的项目质量，还着眼于未来，通过持续改进提高组织的整体绩效。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通过对项目质量管理的审计，发现存在的问题和不足，提出改进措施，从而提高项目质量。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确保项目符合标准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审计流程可以确保项目遵循国际或行业标准，以及组织内部的质量管理要求。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449" r="2444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审计将评估项目质量管理体系是否完整，并验证其在实际操作中的有效性。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项目质量管理体系的完整性和有效性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审计将关注项目过程中的质量控制措施，包括输入、过程和输出的质量控制。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项目过程中的质量控制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审计将对项目结果进行质量评估，包括与预期目标的符合程度、客户满意度等。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项目结果的质量评估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审计将提出针对发现的问题的改进建议和行动计划，以促进项目质量的持续改进。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改进建议和行动计划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项目质量管理审计概述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项目质量管理审计是对项目质量管理体系、过程和结果进行全面、系统、独立的检查、评价和报告的活动。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确保项目质量管理体系的有效性和一致性，提高项目质量，降低项目风险，增强干系人对项目的信心。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审计原则和标准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独立性、客观性、公正性、保密性。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国际质量管理标准（如ISO 9001）、行业质量管理标准、组织内部质量管理标准。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跟踪与监督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对审计报告中提出的改进建议进行跟踪和监督，确保改进措施得到有效实施。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审计报告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对审计结果进行分析、评价和总结，提出改进建议。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审计实施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进行现场检查、访谈、问卷调查等活动，收集证据。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明确审计目标、范围、时间表和资源需求。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审计准备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收集相关资料，了解项目背景和质量管理体系。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审计流程简介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审计准备阶段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确定项目质量管理审计的具体目标，如评估项目质量管理体系的有效性、识别潜在的质量风险等。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明确审计的范围，包括项目涉及的各个阶段、流程、文档等，以及需要审计的质量管理要素。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明确审计目标和范围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根据项目特点和审计需求，组建具备相关经验和专业知识的审计团队，包括审计师、质量专家等。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团队分工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明确团队成员的分工和职责，确保审计工作的顺利进行。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组建审计团队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制定详细的审计计划，包括审计的步骤、方法、工具等，以确保审计的全面性和有效性。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根据项目进度和审计需求，制定合理的时间表，确保审计工作按时完成。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制定审计计划和时间表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审计实施阶段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https://d.book118.com/135043310014011120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2024-09-22T10:26:16.938</cp:lastPrinted>
  <dcterms:created xsi:type="dcterms:W3CDTF">2024-09-22T02:26:16Z</dcterms:created>
  <dcterms:modified xsi:type="dcterms:W3CDTF">2024-09-22T02:26:19Z</dcterms:modified>
</cp:coreProperties>
</file>