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44" r:id="rId2"/>
    <p:sldMasterId id="2147483756"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1" r:id="rId25"/>
  </p:sldIdLst>
  <p:sldSz cx="9144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4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4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651F00-1C26-4DAF-93DA-3CE03F3B2A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8B29F8-8B90-4B51-8ABE-0E1144E96C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48016C-5DDC-4C61-90DB-D3D6DDC472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978D71-6A82-47C4-96AD-1FB73F19EA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2368AD-BEBC-4794-9012-EAE2DDE98C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77D18E-6A52-4E1A-93F5-EAC9D82429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C75AFE-53A6-4085-9602-52C0740169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C46CA4-92A7-4333-B543-AF145D69D1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19BD8E-C33C-4390-BDFF-41C0CCCFEF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96F5D4-305E-4706-A1BE-8750A843A0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825C5C-C09E-4F02-BE73-0A30FD89C7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solidFill>
          <a:srgbClr val="F0F8FF"/>
        </a:solidFill>
      </p:bgPr>
    </p:bg>
    <p:spTree>
      <p:nvGrpSpPr>
        <p:cNvPr id="1" name=""/>
        <p:cNvGrpSpPr/>
        <p:nvPr/>
      </p:nvGrpSpPr>
      <p:grpSpPr>
        <a:xfrm>
          <a:off x="0" y="0"/>
          <a:ext cx="0" cy="0"/>
        </a:xfrm>
      </p:grpSpPr>
      <p:sp>
        <p:nvSpPr>
          <p:cNvPr id="214018" name="Rectangle 2"/>
          <p:cNvSpPr>
            <a:spLocks noGrp="1" noRot="1" noChangeArrowheads="1"/>
          </p:cNvSpPr>
          <p:nvPr>
            <p:ph type="ctrTitle"/>
          </p:nvPr>
        </p:nvSpPr>
        <p:spPr>
          <a:xfrm>
            <a:off x="3962400" y="1066800"/>
            <a:ext cx="4648200" cy="1981200"/>
          </a:xfrm>
        </p:spPr>
        <p:txBody>
          <a:bodyPr/>
          <a:lstStyle>
            <a:lvl1pPr>
              <a:defRPr/>
            </a:lvl1pPr>
          </a:lstStyle>
          <a:p>
            <a:r>
              <a:rPr lang="zh-CN" altLang="en-US" smtClean="0"/>
              <a:t>单击此处编辑母版标题样式</a:t>
            </a:r>
            <a:endParaRPr lang="zh-CN" altLang="en-US"/>
          </a:p>
        </p:txBody>
      </p:sp>
      <p:sp>
        <p:nvSpPr>
          <p:cNvPr id="214019" name="Rectangle 3"/>
          <p:cNvSpPr>
            <a:spLocks noGrp="1" noRot="1" noChangeArrowheads="1"/>
          </p:cNvSpPr>
          <p:nvPr>
            <p:ph type="subTitle" idx="1"/>
          </p:nvPr>
        </p:nvSpPr>
        <p:spPr>
          <a:xfrm>
            <a:off x="3962400" y="3657600"/>
            <a:ext cx="4572000" cy="1676400"/>
          </a:xfrm>
        </p:spPr>
        <p:txBody>
          <a:bodyPr/>
          <a:lstStyle>
            <a:lvl1pPr marL="0" indent="0" algn="ctr">
              <a:buFont typeface="Wingdings" pitchFamily="2" charset="2"/>
              <a:buNone/>
              <a:defRPr/>
            </a:lvl1pPr>
          </a:lstStyle>
          <a:p>
            <a:r>
              <a:rPr lang="zh-CN" altLang="en-US" smtClean="0"/>
              <a:t>单击此处编辑母版副标题样式</a:t>
            </a:r>
            <a:endParaRPr lang="zh-CN" altLang="en-US"/>
          </a:p>
        </p:txBody>
      </p:sp>
      <p:sp>
        <p:nvSpPr>
          <p:cNvPr id="4" name="Rectangle 4"/>
          <p:cNvSpPr>
            <a:spLocks noGrp="1" noChangeArrowheads="1"/>
          </p:cNvSpPr>
          <p:nvPr>
            <p:ph type="dt" sz="half" idx="10"/>
          </p:nvPr>
        </p:nvSpPr>
        <p:spPr>
          <a:xfrm>
            <a:off x="301625" y="6076950"/>
            <a:ext cx="2289175" cy="476250"/>
          </a:xfrm>
        </p:spPr>
        <p:txBody>
          <a:bodyPr/>
          <a:lstStyle>
            <a:lvl1pPr>
              <a:defRPr smtClean="0"/>
            </a:lvl1pPr>
          </a:lstStyle>
          <a:p>
            <a:pPr>
              <a:defRPr/>
            </a:pPr>
            <a:endParaRPr lang="en-US" altLang="zh-CN"/>
          </a:p>
        </p:txBody>
      </p:sp>
      <p:sp>
        <p:nvSpPr>
          <p:cNvPr id="5" name="Rectangle 5"/>
          <p:cNvSpPr>
            <a:spLocks noGrp="1" noChangeArrowheads="1"/>
          </p:cNvSpPr>
          <p:nvPr>
            <p:ph type="ftr" sz="quarter" idx="11"/>
          </p:nvPr>
        </p:nvSpPr>
        <p:spPr>
          <a:xfrm>
            <a:off x="3124200" y="6076950"/>
            <a:ext cx="2895600" cy="476250"/>
          </a:xfrm>
        </p:spPr>
        <p:txBody>
          <a:bodyPr/>
          <a:lstStyle>
            <a:lvl1pPr>
              <a:defRPr smtClean="0"/>
            </a:lvl1pPr>
          </a:lstStyle>
          <a:p>
            <a:pPr>
              <a:defRPr/>
            </a:pPr>
            <a:endParaRPr lang="en-US" altLang="zh-CN"/>
          </a:p>
        </p:txBody>
      </p:sp>
      <p:sp>
        <p:nvSpPr>
          <p:cNvPr id="6" name="Rectangle 6"/>
          <p:cNvSpPr>
            <a:spLocks noGrp="1" noChangeArrowheads="1"/>
          </p:cNvSpPr>
          <p:nvPr>
            <p:ph type="sldNum" sz="quarter" idx="12"/>
          </p:nvPr>
        </p:nvSpPr>
        <p:spPr>
          <a:xfrm>
            <a:off x="6553200" y="6076950"/>
            <a:ext cx="2289175" cy="476250"/>
          </a:xfrm>
        </p:spPr>
        <p:txBody>
          <a:bodyPr/>
          <a:lstStyle>
            <a:lvl1pPr>
              <a:defRPr/>
            </a:lvl1pPr>
          </a:lstStyle>
          <a:p>
            <a:fld id="{F8FBB9B5-4B0B-486A-ADCA-73003847EC1A}" type="slidenum">
              <a:rPr lang="en-US" altLang="zh-CN"/>
              <a:t>‹#›</a:t>
            </a:fld>
          </a:p>
        </p:txBody>
      </p:sp>
    </p:spTree>
    <p:extLst>
      <p:ext uri="{BB962C8B-B14F-4D97-AF65-F5344CB8AC3E}">
        <p14:creationId xmlns:p14="http://schemas.microsoft.com/office/powerpoint/2010/main" val="81432980"/>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8FCE7869-CDCB-44AE-A486-72A052DE8CCC}" type="slidenum">
              <a:rPr lang="en-US" altLang="zh-CN"/>
              <a:t>‹#›</a:t>
            </a:fld>
          </a:p>
        </p:txBody>
      </p:sp>
    </p:spTree>
    <p:extLst>
      <p:ext uri="{BB962C8B-B14F-4D97-AF65-F5344CB8AC3E}">
        <p14:creationId xmlns:p14="http://schemas.microsoft.com/office/powerpoint/2010/main" val="75255960"/>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D0906680-5008-4D3B-90C8-296AA2F459C0}" type="slidenum">
              <a:rPr lang="en-US" altLang="zh-CN"/>
              <a:t>‹#›</a:t>
            </a:fld>
          </a:p>
        </p:txBody>
      </p:sp>
    </p:spTree>
    <p:extLst>
      <p:ext uri="{BB962C8B-B14F-4D97-AF65-F5344CB8AC3E}">
        <p14:creationId xmlns:p14="http://schemas.microsoft.com/office/powerpoint/2010/main" val="1840842327"/>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304800" y="1981200"/>
            <a:ext cx="4194175"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51375" y="1981200"/>
            <a:ext cx="4194175"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DB5CE7CA-F002-4723-8ED6-6827C151E733}" type="slidenum">
              <a:rPr lang="en-US" altLang="zh-CN"/>
              <a:t>‹#›</a:t>
            </a:fld>
          </a:p>
        </p:txBody>
      </p:sp>
    </p:spTree>
    <p:extLst>
      <p:ext uri="{BB962C8B-B14F-4D97-AF65-F5344CB8AC3E}">
        <p14:creationId xmlns:p14="http://schemas.microsoft.com/office/powerpoint/2010/main" val="1648504244"/>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p:txBody>
          <a:bodyPr/>
          <a:lstStyle>
            <a:lvl1pPr>
              <a:defRPr/>
            </a:lvl1pPr>
          </a:lstStyle>
          <a:p>
            <a:pPr>
              <a:defRPr/>
            </a:pPr>
            <a:endParaRPr lang="en-US" altLang="zh-CN"/>
          </a:p>
        </p:txBody>
      </p:sp>
      <p:sp>
        <p:nvSpPr>
          <p:cNvPr id="8" name="Rectangle 5"/>
          <p:cNvSpPr>
            <a:spLocks noGrp="1" noChangeArrowheads="1"/>
          </p:cNvSpPr>
          <p:nvPr>
            <p:ph type="ftr" sz="quarter" idx="11"/>
          </p:nvPr>
        </p:nvSpPr>
        <p:spPr/>
        <p:txBody>
          <a:bodyPr/>
          <a:lstStyle>
            <a:lvl1pPr>
              <a:defRPr/>
            </a:lvl1pPr>
          </a:lstStyle>
          <a:p>
            <a:pPr>
              <a:defRPr/>
            </a:pPr>
            <a:endParaRPr lang="en-US" altLang="zh-CN"/>
          </a:p>
        </p:txBody>
      </p:sp>
      <p:sp>
        <p:nvSpPr>
          <p:cNvPr id="9" name="Rectangle 6"/>
          <p:cNvSpPr>
            <a:spLocks noGrp="1" noChangeArrowheads="1"/>
          </p:cNvSpPr>
          <p:nvPr>
            <p:ph type="sldNum" sz="quarter" idx="12"/>
          </p:nvPr>
        </p:nvSpPr>
        <p:spPr/>
        <p:txBody>
          <a:bodyPr/>
          <a:lstStyle>
            <a:lvl1pPr>
              <a:defRPr/>
            </a:lvl1pPr>
          </a:lstStyle>
          <a:p>
            <a:fld id="{EEBBBC27-5533-496C-A31A-DE4B7FC61DC9}" type="slidenum">
              <a:rPr lang="en-US" altLang="zh-CN"/>
              <a:t>‹#›</a:t>
            </a:fld>
          </a:p>
        </p:txBody>
      </p:sp>
    </p:spTree>
    <p:extLst>
      <p:ext uri="{BB962C8B-B14F-4D97-AF65-F5344CB8AC3E}">
        <p14:creationId xmlns:p14="http://schemas.microsoft.com/office/powerpoint/2010/main" val="1116327272"/>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4"/>
          <p:cNvSpPr>
            <a:spLocks noGrp="1" noChangeArrowheads="1"/>
          </p:cNvSpPr>
          <p:nvPr>
            <p:ph type="dt" sz="half" idx="10"/>
          </p:nvPr>
        </p:nvSpPr>
        <p:spPr/>
        <p:txBody>
          <a:bodyPr/>
          <a:lstStyle>
            <a:lvl1pPr>
              <a:defRPr/>
            </a:lvl1pPr>
          </a:lstStyle>
          <a:p>
            <a:pPr>
              <a:defRPr/>
            </a:pPr>
            <a:endParaRPr lang="en-US" altLang="zh-CN"/>
          </a:p>
        </p:txBody>
      </p:sp>
      <p:sp>
        <p:nvSpPr>
          <p:cNvPr id="4" name="Rectangle 5"/>
          <p:cNvSpPr>
            <a:spLocks noGrp="1" noChangeArrowheads="1"/>
          </p:cNvSpPr>
          <p:nvPr>
            <p:ph type="ftr" sz="quarter" idx="11"/>
          </p:nvPr>
        </p:nvSpPr>
        <p:spPr/>
        <p:txBody>
          <a:bodyPr/>
          <a:lstStyle>
            <a:lvl1pPr>
              <a:defRPr/>
            </a:lvl1pPr>
          </a:lstStyle>
          <a:p>
            <a:pPr>
              <a:defRPr/>
            </a:pPr>
            <a:endParaRPr lang="en-US" altLang="zh-CN"/>
          </a:p>
        </p:txBody>
      </p:sp>
      <p:sp>
        <p:nvSpPr>
          <p:cNvPr id="5" name="Rectangle 6"/>
          <p:cNvSpPr>
            <a:spLocks noGrp="1" noChangeArrowheads="1"/>
          </p:cNvSpPr>
          <p:nvPr>
            <p:ph type="sldNum" sz="quarter" idx="12"/>
          </p:nvPr>
        </p:nvSpPr>
        <p:spPr/>
        <p:txBody>
          <a:bodyPr/>
          <a:lstStyle>
            <a:lvl1pPr>
              <a:defRPr/>
            </a:lvl1pPr>
          </a:lstStyle>
          <a:p>
            <a:fld id="{90314C85-7AF3-49DA-8579-8CA600B2A23A}" type="slidenum">
              <a:rPr lang="en-US" altLang="zh-CN"/>
              <a:t>‹#›</a:t>
            </a:fld>
          </a:p>
        </p:txBody>
      </p:sp>
    </p:spTree>
    <p:extLst>
      <p:ext uri="{BB962C8B-B14F-4D97-AF65-F5344CB8AC3E}">
        <p14:creationId xmlns:p14="http://schemas.microsoft.com/office/powerpoint/2010/main" val="719266754"/>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bg>
      <p:bgPr>
        <a:solidFill>
          <a:srgbClr val="F0F8FF"/>
        </a:solidFill>
      </p:bgPr>
    </p:bg>
    <p:spTree>
      <p:nvGrpSpPr>
        <p:cNvPr id="1" name=""/>
        <p:cNvGrpSpPr/>
        <p:nvPr/>
      </p:nvGrpSpPr>
      <p:grpSpPr>
        <a:xfrm>
          <a:off x="0" y="0"/>
          <a:ext cx="0" cy="0"/>
        </a:xfrm>
      </p:grpSpPr>
      <p:sp>
        <p:nvSpPr>
          <p:cNvPr id="2" name="Rectangle 4"/>
          <p:cNvSpPr>
            <a:spLocks noGrp="1" noChangeArrowheads="1"/>
          </p:cNvSpPr>
          <p:nvPr>
            <p:ph type="dt" sz="half" idx="10"/>
          </p:nvPr>
        </p:nvSpPr>
        <p:spPr/>
        <p:txBody>
          <a:bodyPr/>
          <a:lstStyle>
            <a:lvl1pPr>
              <a:defRPr/>
            </a:lvl1pPr>
          </a:lstStyle>
          <a:p>
            <a:pPr>
              <a:defRPr/>
            </a:pPr>
            <a:endParaRPr lang="en-US" altLang="zh-CN"/>
          </a:p>
        </p:txBody>
      </p:sp>
      <p:sp>
        <p:nvSpPr>
          <p:cNvPr id="3" name="Rectangle 5"/>
          <p:cNvSpPr>
            <a:spLocks noGrp="1" noChangeArrowheads="1"/>
          </p:cNvSpPr>
          <p:nvPr>
            <p:ph type="ftr" sz="quarter" idx="11"/>
          </p:nvPr>
        </p:nvSpPr>
        <p:spPr/>
        <p:txBody>
          <a:bodyPr/>
          <a:lstStyle>
            <a:lvl1pPr>
              <a:defRPr/>
            </a:lvl1pPr>
          </a:lstStyle>
          <a:p>
            <a:pPr>
              <a:defRPr/>
            </a:pPr>
            <a:endParaRPr lang="en-US" altLang="zh-CN"/>
          </a:p>
        </p:txBody>
      </p:sp>
      <p:sp>
        <p:nvSpPr>
          <p:cNvPr id="4" name="Rectangle 6"/>
          <p:cNvSpPr>
            <a:spLocks noGrp="1" noChangeArrowheads="1"/>
          </p:cNvSpPr>
          <p:nvPr>
            <p:ph type="sldNum" sz="quarter" idx="12"/>
          </p:nvPr>
        </p:nvSpPr>
        <p:spPr/>
        <p:txBody>
          <a:bodyPr/>
          <a:lstStyle>
            <a:lvl1pPr>
              <a:defRPr/>
            </a:lvl1pPr>
          </a:lstStyle>
          <a:p>
            <a:fld id="{B81417A6-B52F-4178-AC6A-DE7E0647AB34}" type="slidenum">
              <a:rPr lang="en-US" altLang="zh-CN"/>
              <a:t>‹#›</a:t>
            </a:fld>
          </a:p>
        </p:txBody>
      </p:sp>
    </p:spTree>
    <p:extLst>
      <p:ext uri="{BB962C8B-B14F-4D97-AF65-F5344CB8AC3E}">
        <p14:creationId xmlns:p14="http://schemas.microsoft.com/office/powerpoint/2010/main" val="1695440756"/>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DDA28E40-8722-4D1F-A912-68A4C586C6C0}" type="slidenum">
              <a:rPr lang="en-US" altLang="zh-CN"/>
              <a:t>‹#›</a:t>
            </a:fld>
          </a:p>
        </p:txBody>
      </p:sp>
    </p:spTree>
    <p:extLst>
      <p:ext uri="{BB962C8B-B14F-4D97-AF65-F5344CB8AC3E}">
        <p14:creationId xmlns:p14="http://schemas.microsoft.com/office/powerpoint/2010/main" val="1699483196"/>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zh-CN" altLang="en-US" noProof="0" smtClean="0"/>
              <a:t>单击图标添加图片</a:t>
            </a: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04826E4A-BFA5-49A1-BB8F-967C4430700D}" type="slidenum">
              <a:rPr lang="en-US" altLang="zh-CN"/>
              <a:t>‹#›</a:t>
            </a:fld>
          </a:p>
        </p:txBody>
      </p:sp>
    </p:spTree>
    <p:extLst>
      <p:ext uri="{BB962C8B-B14F-4D97-AF65-F5344CB8AC3E}">
        <p14:creationId xmlns:p14="http://schemas.microsoft.com/office/powerpoint/2010/main" val="2287116317"/>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标题和竖排文字">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7FC1A1B9-CA92-4005-8AF2-41EA4D4469F4}" type="slidenum">
              <a:rPr lang="en-US" altLang="zh-CN"/>
              <a:t>‹#›</a:t>
            </a:fld>
          </a:p>
        </p:txBody>
      </p:sp>
    </p:spTree>
    <p:extLst>
      <p:ext uri="{BB962C8B-B14F-4D97-AF65-F5344CB8AC3E}">
        <p14:creationId xmlns:p14="http://schemas.microsoft.com/office/powerpoint/2010/main" val="2117994288"/>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垂直排列标题与文本">
    <p:bg>
      <p:bgPr>
        <a:solidFill>
          <a:srgbClr val="F0F8FF"/>
        </a:solidFill>
      </p:bgPr>
    </p:bg>
    <p:spTree>
      <p:nvGrpSpPr>
        <p:cNvPr id="1" name=""/>
        <p:cNvGrpSpPr/>
        <p:nvPr/>
      </p:nvGrpSpPr>
      <p:grpSpPr>
        <a:xfrm>
          <a:off x="0" y="0"/>
          <a:ext cx="0" cy="0"/>
        </a:xfrm>
      </p:grpSpPr>
      <p:sp>
        <p:nvSpPr>
          <p:cNvPr id="2" name="竖排标题 1"/>
          <p:cNvSpPr>
            <a:spLocks noGrp="1"/>
          </p:cNvSpPr>
          <p:nvPr>
            <p:ph type="title" orient="vert"/>
          </p:nvPr>
        </p:nvSpPr>
        <p:spPr>
          <a:xfrm>
            <a:off x="6710363" y="685800"/>
            <a:ext cx="2135187" cy="51816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301625" y="685800"/>
            <a:ext cx="6256338" cy="51816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F6D589A2-6E90-4914-A139-E5029486DD2F}" type="slidenum">
              <a:rPr lang="en-US" altLang="zh-CN"/>
              <a:t>‹#›</a:t>
            </a:fld>
          </a:p>
        </p:txBody>
      </p:sp>
    </p:spTree>
    <p:extLst>
      <p:ext uri="{BB962C8B-B14F-4D97-AF65-F5344CB8AC3E}">
        <p14:creationId xmlns:p14="http://schemas.microsoft.com/office/powerpoint/2010/main" val="4205814775"/>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fourObj" preserve="1">
  <p:cSld name="标题和四项内容">
    <p:bg>
      <p:bgPr>
        <a:solidFill>
          <a:srgbClr val="F0F8FF"/>
        </a:solidFill>
      </p:bgPr>
    </p:bg>
    <p:spTree>
      <p:nvGrpSpPr>
        <p:cNvPr id="1" name=""/>
        <p:cNvGrpSpPr/>
        <p:nvPr/>
      </p:nvGrpSpPr>
      <p:grpSpPr>
        <a:xfrm>
          <a:off x="0" y="0"/>
          <a:ext cx="0" cy="0"/>
        </a:xfrm>
      </p:grpSpPr>
      <p:sp>
        <p:nvSpPr>
          <p:cNvPr id="2" name="标题 1"/>
          <p:cNvSpPr>
            <a:spLocks noGrp="1"/>
          </p:cNvSpPr>
          <p:nvPr>
            <p:ph type="title" sz="quarter"/>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304800"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4651375"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内容占位符 4"/>
          <p:cNvSpPr>
            <a:spLocks noGrp="1"/>
          </p:cNvSpPr>
          <p:nvPr>
            <p:ph sz="quarter" idx="3"/>
          </p:nvPr>
        </p:nvSpPr>
        <p:spPr>
          <a:xfrm>
            <a:off x="304800" y="40005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内容占位符 5"/>
          <p:cNvSpPr>
            <a:spLocks noGrp="1"/>
          </p:cNvSpPr>
          <p:nvPr>
            <p:ph sz="quarter" idx="4"/>
          </p:nvPr>
        </p:nvSpPr>
        <p:spPr>
          <a:xfrm>
            <a:off x="4651375" y="40005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p:txBody>
          <a:bodyPr/>
          <a:lstStyle>
            <a:lvl1pPr>
              <a:defRPr/>
            </a:lvl1pPr>
          </a:lstStyle>
          <a:p>
            <a:pPr>
              <a:defRPr/>
            </a:pPr>
            <a:endParaRPr lang="en-US" altLang="zh-CN"/>
          </a:p>
        </p:txBody>
      </p:sp>
      <p:sp>
        <p:nvSpPr>
          <p:cNvPr id="8" name="Rectangle 5"/>
          <p:cNvSpPr>
            <a:spLocks noGrp="1" noChangeArrowheads="1"/>
          </p:cNvSpPr>
          <p:nvPr>
            <p:ph type="ftr" sz="quarter" idx="11"/>
          </p:nvPr>
        </p:nvSpPr>
        <p:spPr/>
        <p:txBody>
          <a:bodyPr/>
          <a:lstStyle>
            <a:lvl1pPr>
              <a:defRPr/>
            </a:lvl1pPr>
          </a:lstStyle>
          <a:p>
            <a:pPr>
              <a:defRPr/>
            </a:pPr>
            <a:endParaRPr lang="en-US" altLang="zh-CN"/>
          </a:p>
        </p:txBody>
      </p:sp>
      <p:sp>
        <p:nvSpPr>
          <p:cNvPr id="9" name="Rectangle 6"/>
          <p:cNvSpPr>
            <a:spLocks noGrp="1" noChangeArrowheads="1"/>
          </p:cNvSpPr>
          <p:nvPr>
            <p:ph type="sldNum" sz="quarter" idx="12"/>
          </p:nvPr>
        </p:nvSpPr>
        <p:spPr/>
        <p:txBody>
          <a:bodyPr/>
          <a:lstStyle>
            <a:lvl1pPr>
              <a:defRPr/>
            </a:lvl1pPr>
          </a:lstStyle>
          <a:p>
            <a:fld id="{188F394E-76D4-4E53-BC41-BC006F38A82D}" type="slidenum">
              <a:rPr lang="en-US" altLang="zh-CN"/>
              <a:t>‹#›</a:t>
            </a:fld>
          </a:p>
        </p:txBody>
      </p:sp>
    </p:spTree>
    <p:extLst>
      <p:ext uri="{BB962C8B-B14F-4D97-AF65-F5344CB8AC3E}">
        <p14:creationId xmlns:p14="http://schemas.microsoft.com/office/powerpoint/2010/main" val="2824432863"/>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AndObj" preserve="1">
  <p:cSld name="标题，文本与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304800"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51375"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BC9F5AFC-A558-4D63-A037-A7413069CC92}" type="slidenum">
              <a:rPr lang="en-US" altLang="zh-CN"/>
              <a:t>‹#›</a:t>
            </a:fld>
          </a:p>
        </p:txBody>
      </p:sp>
    </p:spTree>
    <p:extLst>
      <p:ext uri="{BB962C8B-B14F-4D97-AF65-F5344CB8AC3E}">
        <p14:creationId xmlns:p14="http://schemas.microsoft.com/office/powerpoint/2010/main" val="2218484477"/>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AndTx" preserve="1">
  <p:cSld name="标题，内容与文本">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304800"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651375"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33193900-1ABC-49EE-BF3C-2BD07F97C7A3}" type="slidenum">
              <a:rPr lang="en-US" altLang="zh-CN"/>
              <a:t>‹#›</a:t>
            </a:fld>
          </a:p>
        </p:txBody>
      </p:sp>
    </p:spTree>
    <p:extLst>
      <p:ext uri="{BB962C8B-B14F-4D97-AF65-F5344CB8AC3E}">
        <p14:creationId xmlns:p14="http://schemas.microsoft.com/office/powerpoint/2010/main" val="1245693474"/>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OverChart" preserve="1">
  <p:cSld name="垂直排列标题且文本在图表之上">
    <p:bg>
      <p:bgPr>
        <a:solidFill>
          <a:srgbClr val="F0F8FF"/>
        </a:solidFill>
      </p:bgPr>
    </p:bg>
    <p:spTree>
      <p:nvGrpSpPr>
        <p:cNvPr id="1" name=""/>
        <p:cNvGrpSpPr/>
        <p:nvPr/>
      </p:nvGrpSpPr>
      <p:grpSpPr>
        <a:xfrm>
          <a:off x="0" y="0"/>
          <a:ext cx="0" cy="0"/>
        </a:xfrm>
      </p:grpSpPr>
      <p:sp>
        <p:nvSpPr>
          <p:cNvPr id="2" name="竖排标题 1"/>
          <p:cNvSpPr>
            <a:spLocks noGrp="1"/>
          </p:cNvSpPr>
          <p:nvPr>
            <p:ph type="title" orient="vert"/>
          </p:nvPr>
        </p:nvSpPr>
        <p:spPr>
          <a:xfrm>
            <a:off x="6710363" y="685800"/>
            <a:ext cx="2135187" cy="51816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sz="half" idx="1"/>
          </p:nvPr>
        </p:nvSpPr>
        <p:spPr>
          <a:xfrm>
            <a:off x="301625" y="685800"/>
            <a:ext cx="6256338" cy="25146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图表占位符 3"/>
          <p:cNvSpPr>
            <a:spLocks noGrp="1"/>
          </p:cNvSpPr>
          <p:nvPr>
            <p:ph type="chart" sz="half" idx="2"/>
          </p:nvPr>
        </p:nvSpPr>
        <p:spPr>
          <a:xfrm>
            <a:off x="301625" y="3352800"/>
            <a:ext cx="6256338" cy="2514600"/>
          </a:xfrm>
        </p:spPr>
        <p:txBody>
          <a:bodyPr/>
          <a:lstStyle/>
          <a:p>
            <a:pPr lvl="0"/>
            <a:r>
              <a:rPr lang="zh-CN" altLang="en-US" noProof="0" smtClean="0"/>
              <a:t>单击图标添加图表</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6A984101-6419-4CA6-AC35-DE02A5F87090}" type="slidenum">
              <a:rPr lang="en-US" altLang="zh-CN"/>
              <a:t>‹#›</a:t>
            </a:fld>
          </a:p>
        </p:txBody>
      </p:sp>
    </p:spTree>
    <p:extLst>
      <p:ext uri="{BB962C8B-B14F-4D97-AF65-F5344CB8AC3E}">
        <p14:creationId xmlns:p14="http://schemas.microsoft.com/office/powerpoint/2010/main" val="1126566662"/>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AndMedia" preserve="1">
  <p:cSld name="标题，文本与媒体剪辑">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304800"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媒体占位符 3"/>
          <p:cNvSpPr>
            <a:spLocks noGrp="1"/>
          </p:cNvSpPr>
          <p:nvPr>
            <p:ph type="media" sz="half" idx="2"/>
          </p:nvPr>
        </p:nvSpPr>
        <p:spPr>
          <a:xfrm>
            <a:off x="4651375" y="1981200"/>
            <a:ext cx="4194175" cy="3886200"/>
          </a:xfrm>
        </p:spPr>
        <p:txBody>
          <a:bodyPr/>
          <a:lstStyle/>
          <a:p>
            <a:pPr lvl="0"/>
            <a:r>
              <a:rPr lang="zh-CN" altLang="en-US" noProof="0" smtClean="0"/>
              <a:t>单击图标添加媒体</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B6AC9BF4-1FE2-415C-A614-44D3585B9A10}" type="slidenum">
              <a:rPr lang="en-US" altLang="zh-CN"/>
              <a:t>‹#›</a:t>
            </a:fld>
          </a:p>
        </p:txBody>
      </p:sp>
    </p:spTree>
    <p:extLst>
      <p:ext uri="{BB962C8B-B14F-4D97-AF65-F5344CB8AC3E}">
        <p14:creationId xmlns:p14="http://schemas.microsoft.com/office/powerpoint/2010/main" val="3761252177"/>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OverObj" preserve="1">
  <p:cSld name="标题和文本在内容之上">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304800" y="1981200"/>
            <a:ext cx="8540750"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304800" y="4000500"/>
            <a:ext cx="8540750"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56652DE8-3DBC-46B9-9CC5-0886EBE04BAB}" type="slidenum">
              <a:rPr lang="en-US" altLang="zh-CN"/>
              <a:t>‹#›</a:t>
            </a:fld>
          </a:p>
        </p:txBody>
      </p:sp>
    </p:spTree>
    <p:extLst>
      <p:ext uri="{BB962C8B-B14F-4D97-AF65-F5344CB8AC3E}">
        <p14:creationId xmlns:p14="http://schemas.microsoft.com/office/powerpoint/2010/main" val="3451971863"/>
      </p:ext>
    </p:extLst>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AndTx" preserve="1">
  <p:cSld name="标题，两项内容与文本">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304800"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304800" y="40005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half" idx="3"/>
          </p:nvPr>
        </p:nvSpPr>
        <p:spPr>
          <a:xfrm>
            <a:off x="4651375"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Rectangle 4"/>
          <p:cNvSpPr>
            <a:spLocks noGrp="1" noChangeArrowheads="1"/>
          </p:cNvSpPr>
          <p:nvPr>
            <p:ph type="dt" sz="half" idx="10"/>
          </p:nvPr>
        </p:nvSpPr>
        <p:spPr/>
        <p:txBody>
          <a:bodyPr/>
          <a:lstStyle>
            <a:lvl1pPr>
              <a:defRPr/>
            </a:lvl1pPr>
          </a:lstStyle>
          <a:p>
            <a:pPr>
              <a:defRPr/>
            </a:pPr>
            <a:endParaRPr lang="en-US" altLang="zh-CN"/>
          </a:p>
        </p:txBody>
      </p:sp>
      <p:sp>
        <p:nvSpPr>
          <p:cNvPr id="7" name="Rectangle 5"/>
          <p:cNvSpPr>
            <a:spLocks noGrp="1" noChangeArrowheads="1"/>
          </p:cNvSpPr>
          <p:nvPr>
            <p:ph type="ftr" sz="quarter" idx="11"/>
          </p:nvPr>
        </p:nvSpPr>
        <p:spPr/>
        <p:txBody>
          <a:bodyPr/>
          <a:lstStyle>
            <a:lvl1pPr>
              <a:defRPr/>
            </a:lvl1pPr>
          </a:lstStyle>
          <a:p>
            <a:pPr>
              <a:defRPr/>
            </a:pPr>
            <a:endParaRPr lang="en-US" altLang="zh-CN"/>
          </a:p>
        </p:txBody>
      </p:sp>
      <p:sp>
        <p:nvSpPr>
          <p:cNvPr id="8" name="Rectangle 6"/>
          <p:cNvSpPr>
            <a:spLocks noGrp="1" noChangeArrowheads="1"/>
          </p:cNvSpPr>
          <p:nvPr>
            <p:ph type="sldNum" sz="quarter" idx="12"/>
          </p:nvPr>
        </p:nvSpPr>
        <p:spPr/>
        <p:txBody>
          <a:bodyPr/>
          <a:lstStyle>
            <a:lvl1pPr>
              <a:defRPr/>
            </a:lvl1pPr>
          </a:lstStyle>
          <a:p>
            <a:fld id="{1FAF6ECB-560F-4837-885D-265ED2E01456}" type="slidenum">
              <a:rPr lang="en-US" altLang="zh-CN"/>
              <a:t>‹#›</a:t>
            </a:fld>
          </a:p>
        </p:txBody>
      </p:sp>
    </p:spTree>
    <p:extLst>
      <p:ext uri="{BB962C8B-B14F-4D97-AF65-F5344CB8AC3E}">
        <p14:creationId xmlns:p14="http://schemas.microsoft.com/office/powerpoint/2010/main" val="2018965101"/>
      </p:ext>
    </p:extLst>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clipArtAndVertTx" preserve="1">
  <p:cSld name="标题，剪贴画与竖排文字">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剪贴画占位符 2"/>
          <p:cNvSpPr>
            <a:spLocks noGrp="1"/>
          </p:cNvSpPr>
          <p:nvPr>
            <p:ph type="clipArt" sz="half" idx="1"/>
          </p:nvPr>
        </p:nvSpPr>
        <p:spPr>
          <a:xfrm>
            <a:off x="304800" y="1981200"/>
            <a:ext cx="4194175" cy="3886200"/>
          </a:xfrm>
        </p:spPr>
        <p:txBody>
          <a:bodyPr/>
          <a:lstStyle/>
          <a:p>
            <a:pPr lvl="0"/>
            <a:r>
              <a:rPr lang="zh-CN" altLang="en-US" noProof="0" smtClean="0"/>
              <a:t>单击图标添加联机映像</a:t>
            </a:r>
          </a:p>
        </p:txBody>
      </p:sp>
      <p:sp>
        <p:nvSpPr>
          <p:cNvPr id="4" name="竖排文字占位符 3"/>
          <p:cNvSpPr>
            <a:spLocks noGrp="1"/>
          </p:cNvSpPr>
          <p:nvPr>
            <p:ph type="body" orient="vert" sz="half" idx="2"/>
          </p:nvPr>
        </p:nvSpPr>
        <p:spPr>
          <a:xfrm>
            <a:off x="4651375" y="1981200"/>
            <a:ext cx="4194175" cy="38862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C8EDB86A-1C5B-4CCB-B952-35A987FA7FE1}" type="slidenum">
              <a:rPr lang="en-US" altLang="zh-CN"/>
              <a:t>‹#›</a:t>
            </a:fld>
          </a:p>
        </p:txBody>
      </p:sp>
    </p:spTree>
    <p:extLst>
      <p:ext uri="{BB962C8B-B14F-4D97-AF65-F5344CB8AC3E}">
        <p14:creationId xmlns:p14="http://schemas.microsoft.com/office/powerpoint/2010/main" val="1341594646"/>
      </p:ext>
    </p:extLst>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OverTx" preserve="1">
  <p:cSld name="标题和两项内容在文本之上">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304800"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4651375"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half" idx="3"/>
          </p:nvPr>
        </p:nvSpPr>
        <p:spPr>
          <a:xfrm>
            <a:off x="304800" y="4000500"/>
            <a:ext cx="8540750"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Rectangle 4"/>
          <p:cNvSpPr>
            <a:spLocks noGrp="1" noChangeArrowheads="1"/>
          </p:cNvSpPr>
          <p:nvPr>
            <p:ph type="dt" sz="half" idx="10"/>
          </p:nvPr>
        </p:nvSpPr>
        <p:spPr/>
        <p:txBody>
          <a:bodyPr/>
          <a:lstStyle>
            <a:lvl1pPr>
              <a:defRPr/>
            </a:lvl1pPr>
          </a:lstStyle>
          <a:p>
            <a:pPr>
              <a:defRPr/>
            </a:pPr>
            <a:endParaRPr lang="en-US" altLang="zh-CN"/>
          </a:p>
        </p:txBody>
      </p:sp>
      <p:sp>
        <p:nvSpPr>
          <p:cNvPr id="7" name="Rectangle 5"/>
          <p:cNvSpPr>
            <a:spLocks noGrp="1" noChangeArrowheads="1"/>
          </p:cNvSpPr>
          <p:nvPr>
            <p:ph type="ftr" sz="quarter" idx="11"/>
          </p:nvPr>
        </p:nvSpPr>
        <p:spPr/>
        <p:txBody>
          <a:bodyPr/>
          <a:lstStyle>
            <a:lvl1pPr>
              <a:defRPr/>
            </a:lvl1pPr>
          </a:lstStyle>
          <a:p>
            <a:pPr>
              <a:defRPr/>
            </a:pPr>
            <a:endParaRPr lang="en-US" altLang="zh-CN"/>
          </a:p>
        </p:txBody>
      </p:sp>
      <p:sp>
        <p:nvSpPr>
          <p:cNvPr id="8" name="Rectangle 6"/>
          <p:cNvSpPr>
            <a:spLocks noGrp="1" noChangeArrowheads="1"/>
          </p:cNvSpPr>
          <p:nvPr>
            <p:ph type="sldNum" sz="quarter" idx="12"/>
          </p:nvPr>
        </p:nvSpPr>
        <p:spPr/>
        <p:txBody>
          <a:bodyPr/>
          <a:lstStyle>
            <a:lvl1pPr>
              <a:defRPr/>
            </a:lvl1pPr>
          </a:lstStyle>
          <a:p>
            <a:fld id="{0B0DCB7B-4EA1-4876-94E2-C0D91F29BF6F}" type="slidenum">
              <a:rPr lang="en-US" altLang="zh-CN"/>
              <a:t>‹#›</a:t>
            </a:fld>
          </a:p>
        </p:txBody>
      </p:sp>
    </p:spTree>
    <p:extLst>
      <p:ext uri="{BB962C8B-B14F-4D97-AF65-F5344CB8AC3E}">
        <p14:creationId xmlns:p14="http://schemas.microsoft.com/office/powerpoint/2010/main" val="1833581120"/>
      </p:ext>
    </p:extLst>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solidFill>
          <a:srgbClr val="F0F8FF"/>
        </a:solidFill>
      </p:bgPr>
    </p:bg>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2021/2/8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2021/2/8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530820CF-B880-4189-942D-D702A7CBA730}" type="datetimeFigureOut">
              <a:rPr lang="zh-CN" altLang="en-US" smtClean="0"/>
              <a:t>2021/2/8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530820CF-B880-4189-942D-D702A7CBA730}" type="datetimeFigureOut">
              <a:rPr lang="zh-CN" altLang="en-US" smtClean="0"/>
              <a:t>2021/2/8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530820CF-B880-4189-942D-D702A7CBA730}" type="datetimeFigureOut">
              <a:rPr lang="zh-CN" altLang="en-US" smtClean="0"/>
              <a:t>2021/2/8</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530820CF-B880-4189-942D-D702A7CBA730}" type="datetimeFigureOut">
              <a:rPr lang="zh-CN" altLang="en-US" smtClean="0"/>
              <a:t>2021/2/8</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bg>
      <p:bgPr>
        <a:solidFill>
          <a:srgbClr val="F0F8FF"/>
        </a:solidFill>
      </p:bgPr>
    </p:bg>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530820CF-B880-4189-942D-D702A7CBA730}" type="datetimeFigureOut">
              <a:rPr lang="zh-CN" altLang="en-US" smtClean="0"/>
              <a:t>2021/2/8</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530820CF-B880-4189-942D-D702A7CBA730}" type="datetimeFigureOut">
              <a:rPr lang="zh-CN" altLang="en-US" smtClean="0"/>
              <a:t>2021/2/8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zh-CN" altLang="en-US"/>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530820CF-B880-4189-942D-D702A7CBA730}" type="datetimeFigureOut">
              <a:rPr lang="zh-CN" altLang="en-US" smtClean="0"/>
              <a:t>2021/2/8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标题和竖排文字">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2021/2/8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垂直排列标题与文本">
    <p:bg>
      <p:bgPr>
        <a:solidFill>
          <a:srgbClr val="F0F8FF"/>
        </a:solidFill>
      </p:bgPr>
    </p:bg>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2021/2/8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32.xml" /><Relationship Id="rId10" Type="http://schemas.openxmlformats.org/officeDocument/2006/relationships/slideLayout" Target="../slideLayouts/slideLayout41.xml" /><Relationship Id="rId11" Type="http://schemas.openxmlformats.org/officeDocument/2006/relationships/slideLayout" Target="../slideLayouts/slideLayout42.xml" /><Relationship Id="rId12" Type="http://schemas.openxmlformats.org/officeDocument/2006/relationships/theme" Target="../theme/theme3.xml" /><Relationship Id="rId2" Type="http://schemas.openxmlformats.org/officeDocument/2006/relationships/slideLayout" Target="../slideLayouts/slideLayout33.xml" /><Relationship Id="rId3" Type="http://schemas.openxmlformats.org/officeDocument/2006/relationships/slideLayout" Target="../slideLayouts/slideLayout34.xml" /><Relationship Id="rId4" Type="http://schemas.openxmlformats.org/officeDocument/2006/relationships/slideLayout" Target="../slideLayouts/slideLayout35.xml" /><Relationship Id="rId5" Type="http://schemas.openxmlformats.org/officeDocument/2006/relationships/slideLayout" Target="../slideLayouts/slideLayout36.xml" /><Relationship Id="rId6" Type="http://schemas.openxmlformats.org/officeDocument/2006/relationships/slideLayout" Target="../slideLayouts/slideLayout37.xml" /><Relationship Id="rId7" Type="http://schemas.openxmlformats.org/officeDocument/2006/relationships/slideLayout" Target="../slideLayouts/slideLayout38.xml" /><Relationship Id="rId8" Type="http://schemas.openxmlformats.org/officeDocument/2006/relationships/slideLayout" Target="../slideLayouts/slideLayout39.xml" /><Relationship Id="rId9" Type="http://schemas.openxmlformats.org/officeDocument/2006/relationships/slideLayout" Target="../slideLayouts/slideLayout4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a:effectLst/>
      </p:bgPr>
    </p:bg>
    <p:spTree>
      <p:nvGrpSpPr>
        <p:cNvPr id="1" name=""/>
        <p:cNvGrpSpPr/>
        <p:nvPr/>
      </p:nvGrpSpPr>
      <p:grpSpPr>
        <a:xfrm>
          <a:off x="0" y="0"/>
          <a:ext cx="0" cy="0"/>
        </a:xfrm>
      </p:grpSpPr>
      <p:sp>
        <p:nvSpPr>
          <p:cNvPr id="1026" name="Rectangle 2"/>
          <p:cNvSpPr>
            <a:spLocks noGrp="1" noRot="1" noChangeArrowheads="1"/>
          </p:cNvSpPr>
          <p:nvPr>
            <p:ph type="title"/>
          </p:nvPr>
        </p:nvSpPr>
        <p:spPr bwMode="auto">
          <a:xfrm>
            <a:off x="301625" y="685800"/>
            <a:ext cx="854075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smtClean="0"/>
              <a:t>单击此处编辑母版标题样式</a:t>
            </a:r>
          </a:p>
        </p:txBody>
      </p:sp>
      <p:sp>
        <p:nvSpPr>
          <p:cNvPr id="1027" name="Rectangle 3"/>
          <p:cNvSpPr>
            <a:spLocks noGrp="1" noRot="1" noChangeArrowheads="1"/>
          </p:cNvSpPr>
          <p:nvPr>
            <p:ph type="body" idx="1"/>
          </p:nvPr>
        </p:nvSpPr>
        <p:spPr bwMode="auto">
          <a:xfrm>
            <a:off x="304800" y="1981200"/>
            <a:ext cx="8540750"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p>
        </p:txBody>
      </p:sp>
      <p:sp>
        <p:nvSpPr>
          <p:cNvPr id="212996" name="Rectangle 4"/>
          <p:cNvSpPr>
            <a:spLocks noGrp="1" noChangeArrowheads="1"/>
          </p:cNvSpPr>
          <p:nvPr>
            <p:ph type="dt" sz="half" idx="2"/>
          </p:nvPr>
        </p:nvSpPr>
        <p:spPr bwMode="auto">
          <a:xfrm>
            <a:off x="301625" y="6019800"/>
            <a:ext cx="2289175"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a:defRPr lang="zh-CN"/>
            </a:defPPr>
            <a:lvl1pPr marL="0" algn="l" defTabSz="914400" rtl="0" eaLnBrk="1" fontAlgn="base" latinLnBrk="0" hangingPunct="0">
              <a:spcBef>
                <a:spcPct val="0"/>
              </a:spcBef>
              <a:spcAft>
                <a:spcPct val="0"/>
              </a:spcAft>
              <a:defRPr sz="1400" kern="1200">
                <a:solidFill>
                  <a:schemeClr val="tx1"/>
                </a:solidFill>
                <a:latin typeface="Arial" pitchFamily="34" charset="0"/>
                <a:ea typeface="宋体"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altLang="zh-CN"/>
          </a:p>
        </p:txBody>
      </p:sp>
      <p:sp>
        <p:nvSpPr>
          <p:cNvPr id="212997" name="Rectangle 5"/>
          <p:cNvSpPr>
            <a:spLocks noGrp="1" noChangeArrowheads="1"/>
          </p:cNvSpPr>
          <p:nvPr>
            <p:ph type="ftr" sz="quarter" idx="3"/>
          </p:nvPr>
        </p:nvSpPr>
        <p:spPr bwMode="auto">
          <a:xfrm>
            <a:off x="3124200" y="6019800"/>
            <a:ext cx="2895600"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a:defRPr lang="zh-CN"/>
            </a:defPPr>
            <a:lvl1pPr marL="0" algn="ctr" defTabSz="914400" rtl="0" eaLnBrk="1" fontAlgn="base" latinLnBrk="0" hangingPunct="0">
              <a:spcBef>
                <a:spcPct val="0"/>
              </a:spcBef>
              <a:spcAft>
                <a:spcPct val="0"/>
              </a:spcAft>
              <a:defRPr sz="1400" kern="1200">
                <a:solidFill>
                  <a:schemeClr val="tx1"/>
                </a:solidFill>
                <a:latin typeface="Arial" pitchFamily="34" charset="0"/>
                <a:ea typeface="宋体"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altLang="zh-CN"/>
          </a:p>
        </p:txBody>
      </p:sp>
      <p:sp>
        <p:nvSpPr>
          <p:cNvPr id="212998" name="Rectangle 6"/>
          <p:cNvSpPr>
            <a:spLocks noGrp="1" noChangeArrowheads="1"/>
          </p:cNvSpPr>
          <p:nvPr>
            <p:ph type="sldNum" sz="quarter" idx="4"/>
          </p:nvPr>
        </p:nvSpPr>
        <p:spPr bwMode="auto">
          <a:xfrm>
            <a:off x="6553200" y="6019800"/>
            <a:ext cx="2289175"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a:defRPr lang="zh-CN"/>
            </a:defPPr>
            <a:lvl1pPr marL="0" algn="r" defTabSz="914400" rtl="0" eaLnBrk="1" fontAlgn="base" latinLnBrk="0" hangingPunct="0">
              <a:spcBef>
                <a:spcPct val="0"/>
              </a:spcBef>
              <a:spcAft>
                <a:spcPct val="0"/>
              </a:spcAft>
              <a:defRPr sz="1400" kern="1200">
                <a:solidFill>
                  <a:schemeClr val="tx1"/>
                </a:solidFill>
                <a:latin typeface="Arial" pitchFamily="34" charset="0"/>
                <a:ea typeface="宋体"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581296A-DE29-46BD-BC3B-BF993CBE0A88}" type="slidenum">
              <a:rPr lang="en-US" altLang="zh-CN"/>
              <a:t>‹#›</a:t>
            </a:fld>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 id="2147483740" r:id="rId17"/>
    <p:sldLayoutId id="2147483741" r:id="rId18"/>
    <p:sldLayoutId id="2147483742" r:id="rId19"/>
    <p:sldLayoutId id="2147483743" r:id="rId20"/>
  </p:sldLayoutIdLst>
  <p:transition/>
  <p:timing/>
  <p:txStyles>
    <p:titleStyle>
      <a:lvl1pPr algn="ctr" rtl="0" eaLnBrk="1" fontAlgn="base" hangingPunct="1">
        <a:spcBef>
          <a:spcPct val="0"/>
        </a:spcBef>
        <a:spcAft>
          <a:spcPct val="0"/>
        </a:spcAft>
        <a:defRPr sz="4400">
          <a:solidFill>
            <a:schemeClr val="accent5">
              <a:lumMod val="10000"/>
            </a:schemeClr>
          </a:solidFill>
          <a:latin typeface="+mj-lt"/>
          <a:ea typeface="+mj-ea"/>
          <a:cs typeface="+mj-cs"/>
        </a:defRPr>
      </a:lvl1pPr>
      <a:lvl2pPr algn="ctr" rtl="0" eaLnBrk="1" fontAlgn="base" hangingPunct="1">
        <a:spcBef>
          <a:spcPct val="0"/>
        </a:spcBef>
        <a:spcAft>
          <a:spcPct val="0"/>
        </a:spcAft>
        <a:defRPr sz="4400">
          <a:solidFill>
            <a:schemeClr val="tx2"/>
          </a:solidFill>
          <a:latin typeface="Arial" pitchFamily="34" charset="0"/>
          <a:ea typeface="宋体" pitchFamily="2" charset="-122"/>
        </a:defRPr>
      </a:lvl2pPr>
      <a:lvl3pPr algn="ctr" rtl="0" eaLnBrk="1" fontAlgn="base" hangingPunct="1">
        <a:spcBef>
          <a:spcPct val="0"/>
        </a:spcBef>
        <a:spcAft>
          <a:spcPct val="0"/>
        </a:spcAft>
        <a:defRPr sz="4400">
          <a:solidFill>
            <a:schemeClr val="tx2"/>
          </a:solidFill>
          <a:latin typeface="Arial" pitchFamily="34" charset="0"/>
          <a:ea typeface="宋体" pitchFamily="2" charset="-122"/>
        </a:defRPr>
      </a:lvl3pPr>
      <a:lvl4pPr algn="ctr" rtl="0" eaLnBrk="1" fontAlgn="base" hangingPunct="1">
        <a:spcBef>
          <a:spcPct val="0"/>
        </a:spcBef>
        <a:spcAft>
          <a:spcPct val="0"/>
        </a:spcAft>
        <a:defRPr sz="4400">
          <a:solidFill>
            <a:schemeClr val="tx2"/>
          </a:solidFill>
          <a:latin typeface="Arial" pitchFamily="34" charset="0"/>
          <a:ea typeface="宋体" pitchFamily="2" charset="-122"/>
        </a:defRPr>
      </a:lvl4pPr>
      <a:lvl5pPr algn="ctr" rtl="0" eaLnBrk="1" fontAlgn="base" hangingPunct="1">
        <a:spcBef>
          <a:spcPct val="0"/>
        </a:spcBef>
        <a:spcAft>
          <a:spcPct val="0"/>
        </a:spcAft>
        <a:defRPr sz="4400">
          <a:solidFill>
            <a:schemeClr val="tx2"/>
          </a:solidFill>
          <a:latin typeface="Arial" pitchFamily="34" charset="0"/>
          <a:ea typeface="宋体" pitchFamily="2" charset="-122"/>
        </a:defRPr>
      </a:lvl5pPr>
      <a:lvl6pPr marL="457200" algn="ctr" rtl="0" eaLnBrk="1" fontAlgn="base" hangingPunct="1">
        <a:spcBef>
          <a:spcPct val="0"/>
        </a:spcBef>
        <a:spcAft>
          <a:spcPct val="0"/>
        </a:spcAft>
        <a:defRPr sz="4400">
          <a:solidFill>
            <a:schemeClr val="tx2"/>
          </a:solidFill>
          <a:latin typeface="Arial" pitchFamily="34" charset="0"/>
          <a:ea typeface="宋体" pitchFamily="2" charset="-122"/>
        </a:defRPr>
      </a:lvl6pPr>
      <a:lvl7pPr marL="914400" algn="ctr" rtl="0" eaLnBrk="1" fontAlgn="base" hangingPunct="1">
        <a:spcBef>
          <a:spcPct val="0"/>
        </a:spcBef>
        <a:spcAft>
          <a:spcPct val="0"/>
        </a:spcAft>
        <a:defRPr sz="4400">
          <a:solidFill>
            <a:schemeClr val="tx2"/>
          </a:solidFill>
          <a:latin typeface="Arial" pitchFamily="34" charset="0"/>
          <a:ea typeface="宋体" pitchFamily="2" charset="-122"/>
        </a:defRPr>
      </a:lvl7pPr>
      <a:lvl8pPr marL="1371600" algn="ctr" rtl="0" eaLnBrk="1" fontAlgn="base" hangingPunct="1">
        <a:spcBef>
          <a:spcPct val="0"/>
        </a:spcBef>
        <a:spcAft>
          <a:spcPct val="0"/>
        </a:spcAft>
        <a:defRPr sz="4400">
          <a:solidFill>
            <a:schemeClr val="tx2"/>
          </a:solidFill>
          <a:latin typeface="Arial" pitchFamily="34" charset="0"/>
          <a:ea typeface="宋体" pitchFamily="2" charset="-122"/>
        </a:defRPr>
      </a:lvl8pPr>
      <a:lvl9pPr marL="1828800" algn="ctr" rtl="0" eaLnBrk="1" fontAlgn="base" hangingPunct="1">
        <a:spcBef>
          <a:spcPct val="0"/>
        </a:spcBef>
        <a:spcAft>
          <a:spcPct val="0"/>
        </a:spcAft>
        <a:defRPr sz="4400">
          <a:solidFill>
            <a:schemeClr val="tx2"/>
          </a:solidFill>
          <a:latin typeface="Arial" pitchFamily="34" charset="0"/>
          <a:ea typeface="宋体" pitchFamily="2" charset="-122"/>
        </a:defRPr>
      </a:lvl9pPr>
    </p:titleStyle>
    <p:bodyStyle>
      <a:lvl1pPr marL="342900" indent="-342900" algn="l" rtl="0" eaLnBrk="1" fontAlgn="base" hangingPunct="1">
        <a:spcBef>
          <a:spcPct val="20000"/>
        </a:spcBef>
        <a:spcAft>
          <a:spcPct val="0"/>
        </a:spcAft>
        <a:buClr>
          <a:schemeClr val="hlink"/>
        </a:buClr>
        <a:buSzPct val="70000"/>
        <a:buFont typeface="Wingdings" pitchFamily="2" charset="2"/>
        <a:buChar char="v"/>
        <a:defRPr sz="3200">
          <a:solidFill>
            <a:schemeClr val="accent5">
              <a:lumMod val="10000"/>
            </a:schemeClr>
          </a:solidFill>
          <a:latin typeface="+mn-lt"/>
          <a:ea typeface="+mn-ea"/>
          <a:cs typeface="+mn-cs"/>
        </a:defRPr>
      </a:lvl1pPr>
      <a:lvl2pPr marL="742950" indent="-285750" algn="l" rtl="0" eaLnBrk="1" fontAlgn="base" hangingPunct="1">
        <a:spcBef>
          <a:spcPct val="20000"/>
        </a:spcBef>
        <a:spcAft>
          <a:spcPct val="0"/>
        </a:spcAft>
        <a:buClr>
          <a:schemeClr val="accent2"/>
        </a:buClr>
        <a:buSzPct val="85000"/>
        <a:buFont typeface="Wingdings" pitchFamily="2" charset="2"/>
        <a:buChar char=""/>
        <a:defRPr sz="2800">
          <a:solidFill>
            <a:schemeClr val="accent5">
              <a:lumMod val="10000"/>
            </a:schemeClr>
          </a:solidFill>
          <a:latin typeface="+mn-lt"/>
          <a:ea typeface="+mn-ea"/>
        </a:defRPr>
      </a:lvl2pPr>
      <a:lvl3pPr marL="1143000" indent="-228600" algn="l" rtl="0" eaLnBrk="1" fontAlgn="base" hangingPunct="1">
        <a:spcBef>
          <a:spcPct val="20000"/>
        </a:spcBef>
        <a:spcAft>
          <a:spcPct val="0"/>
        </a:spcAft>
        <a:buClr>
          <a:schemeClr val="hlink"/>
        </a:buClr>
        <a:buSzPct val="80000"/>
        <a:buFont typeface="Wingdings" pitchFamily="2" charset="2"/>
        <a:buChar char="v"/>
        <a:defRPr sz="2400">
          <a:solidFill>
            <a:schemeClr val="accent5">
              <a:lumMod val="10000"/>
            </a:schemeClr>
          </a:solidFill>
          <a:latin typeface="+mn-lt"/>
          <a:ea typeface="+mn-ea"/>
        </a:defRPr>
      </a:lvl3pPr>
      <a:lvl4pPr marL="1600200" indent="-228600" algn="l" rtl="0" eaLnBrk="1" fontAlgn="base" hangingPunct="1">
        <a:spcBef>
          <a:spcPct val="20000"/>
        </a:spcBef>
        <a:spcAft>
          <a:spcPct val="0"/>
        </a:spcAft>
        <a:buClr>
          <a:schemeClr val="accent2"/>
        </a:buClr>
        <a:buSzPct val="90000"/>
        <a:buFont typeface="Wingdings" pitchFamily="2" charset="2"/>
        <a:buChar char=""/>
        <a:defRPr sz="2000">
          <a:solidFill>
            <a:schemeClr val="accent5">
              <a:lumMod val="10000"/>
            </a:schemeClr>
          </a:solidFill>
          <a:latin typeface="+mn-lt"/>
          <a:ea typeface="+mn-ea"/>
        </a:defRPr>
      </a:lvl4pPr>
      <a:lvl5pPr marL="2057400" indent="-228600" algn="l" rtl="0" eaLnBrk="1" fontAlgn="base" hangingPunct="1">
        <a:spcBef>
          <a:spcPct val="20000"/>
        </a:spcBef>
        <a:spcAft>
          <a:spcPct val="0"/>
        </a:spcAft>
        <a:buClr>
          <a:schemeClr val="hlink"/>
        </a:buClr>
        <a:buSzPct val="85000"/>
        <a:buFont typeface="Wingdings" pitchFamily="2" charset="2"/>
        <a:buChar char="v"/>
        <a:defRPr sz="2000">
          <a:solidFill>
            <a:schemeClr val="accent5">
              <a:lumMod val="10000"/>
            </a:schemeClr>
          </a:solidFill>
          <a:latin typeface="+mn-lt"/>
          <a:ea typeface="+mn-ea"/>
        </a:defRPr>
      </a:lvl5pPr>
      <a:lvl6pPr marL="25146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6pPr>
      <a:lvl7pPr marL="29718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7pPr>
      <a:lvl8pPr marL="34290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8pPr>
      <a:lvl9pPr marL="38862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a:xfrm>
          <a:off x="0" y="0"/>
          <a:ext cx="0" cy="0"/>
        </a:xfrm>
      </p:grpSpPr>
      <p:sp>
        <p:nvSpPr>
          <p:cNvPr id="2" name="标题占位符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2021/2/8</a:t>
            </a:fld>
            <a:endParaRPr lang="zh-CN" altLang="en-US"/>
          </a:p>
        </p:txBody>
      </p:sp>
      <p:sp>
        <p:nvSpPr>
          <p:cNvPr id="5" name="页脚占位符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2.png" /><Relationship Id="rId3"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3.jpeg"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4.wmf" /><Relationship Id="rId3" Type="http://schemas.openxmlformats.org/officeDocument/2006/relationships/image" Target="../media/image5.wmf" /><Relationship Id="rId4" Type="http://schemas.openxmlformats.org/officeDocument/2006/relationships/image" Target="../media/image6.wmf" /><Relationship Id="rId5" Type="http://schemas.openxmlformats.org/officeDocument/2006/relationships/image" Target="../media/image7.wmf" /><Relationship Id="rId6"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5044123213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New shape"/>
          <p:cNvSpPr/>
          <p:nvPr/>
        </p:nvSpPr>
        <p:spPr>
          <a:xfrm>
            <a:off x="127000" y="127000"/>
            <a:ext cx="8890000" cy="660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sz="5628">
                <a:solidFill>
                  <a:srgbClr val="000000"/>
                </a:solidFill>
                <a:ea typeface="方正姚体"/>
              </a:rPr>
              <a:t>物流管理02 外包、第三方物流</a:t>
            </a:r>
          </a:p>
        </p:txBody>
      </p:sp>
    </p:spTree>
    <p:extLst>
      <p:ext uri="{BB962C8B-B14F-4D97-AF65-F5344CB8AC3E}">
        <p14:creationId xmlns:p14="http://schemas.microsoft.com/office/powerpoint/2010/main" val="4219457597"/>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6322" name="Rectangle 2"/>
          <p:cNvSpPr/>
          <p:nvPr>
            <p:ph type="title" idx="4294967295"/>
          </p:nvPr>
        </p:nvSpPr>
        <p:spPr>
          <a:xfrm>
            <a:off x="428625" y="188912"/>
            <a:ext cx="8229600" cy="331788"/>
          </a:xfrm>
          <a:prstGeom prst="rect">
            <a:avLst/>
          </a:prstGeom>
          <a:noFill/>
          <a:ln>
            <a:miter lim="800000"/>
          </a:ln>
        </p:spPr>
        <p:txBody>
          <a:bodyPr vert="horz" wrap="square" lIns="91440" tIns="45720" rIns="91440" bIns="45720" anchor="ctr" anchorCtr="0">
            <a:noAutofit/>
          </a:bodyPr>
          <a:lstStyle>
            <a:lvl1pPr marL="0" indent="0" algn="l" defTabSz="914400" rtl="0" eaLnBrk="0" fontAlgn="base" latinLnBrk="1" hangingPunct="0">
              <a:lnSpc>
                <a:spcPct val="100000"/>
              </a:lnSpc>
              <a:spcBef>
                <a:spcPct val="0"/>
              </a:spcBef>
              <a:spcAft>
                <a:spcPct val="0"/>
              </a:spcAft>
              <a:buClrTx/>
              <a:buSzTx/>
              <a:buFontTx/>
              <a:buNone/>
              <a:defRPr kumimoji="0" lang="ko-KR" altLang="en-US" sz="3600" b="0" i="0" u="none">
                <a:solidFill>
                  <a:schemeClr val="bg1"/>
                </a:solidFill>
                <a:latin typeface="+mj-lt"/>
                <a:ea typeface="+mj-ea"/>
                <a:cs typeface="+mj-cs"/>
              </a:defRPr>
            </a:lvl1pPr>
            <a:lvl2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2pPr>
            <a:lvl3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3pPr>
            <a:lvl4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4pPr>
            <a:lvl5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5pPr>
            <a:lvl6pPr marL="4572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6pPr>
            <a:lvl7pPr marL="9144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7pPr>
            <a:lvl8pPr marL="13716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8pPr>
            <a:lvl9pPr marL="18288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9pPr>
          </a:lstStyle>
          <a:p>
            <a:pPr lvl="0" eaLnBrk="1" hangingPunct="1"/>
            <a:r>
              <a:rPr lang="zh-CN" altLang="en-US" sz="4000" b="1">
                <a:solidFill>
                  <a:srgbClr val="000000"/>
                </a:solidFill>
                <a:latin typeface="华文仿宋" pitchFamily="2" charset="-122"/>
                <a:ea typeface="方正姚体"/>
              </a:rPr>
              <a:t>物流类型 本章重点</a:t>
            </a:r>
          </a:p>
        </p:txBody>
      </p:sp>
      <p:sp>
        <p:nvSpPr>
          <p:cNvPr id="56323" name="Rectangle 3"/>
          <p:cNvSpPr/>
          <p:nvPr>
            <p:ph type="body" idx="4294967295"/>
          </p:nvPr>
        </p:nvSpPr>
        <p:spPr>
          <a:xfrm>
            <a:off x="323850" y="2281238"/>
            <a:ext cx="8439150" cy="3884612"/>
          </a:xfrm>
          <a:prstGeom prst="rect">
            <a:avLst/>
          </a:prstGeom>
          <a:noFill/>
          <a:ln>
            <a:miter lim="800000"/>
          </a:ln>
        </p:spPr>
        <p:txBody>
          <a:bodyPr vert="horz" wrap="square" lIns="91440" tIns="45720" rIns="91440" bIns="45720" anchor="t" anchorCtr="0">
            <a:noAutofit/>
          </a:bodyPr>
          <a:lstStyle>
            <a:lvl1pPr marL="533400" indent="-533400" algn="l" rtl="0" eaLnBrk="0" fontAlgn="base" latinLnBrk="1" hangingPunct="0">
              <a:lnSpc>
                <a:spcPct val="100000"/>
              </a:lnSpc>
              <a:spcBef>
                <a:spcPct val="20000"/>
              </a:spcBef>
              <a:spcAft>
                <a:spcPct val="0"/>
              </a:spcAft>
              <a:buClrTx/>
              <a:buSzTx/>
              <a:buFontTx/>
              <a:buChar char="•"/>
              <a:defRPr kumimoji="0" lang="ko-KR" altLang="en-US" sz="3200" b="0" i="0" u="none">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a:solidFill>
                  <a:schemeClr val="tx1"/>
                </a:solidFill>
                <a:latin typeface="+mn-lt"/>
                <a:ea typeface="+mn-ea"/>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a:solidFill>
                  <a:schemeClr val="tx1"/>
                </a:solidFill>
                <a:latin typeface="+mn-lt"/>
                <a:ea typeface="+mn-ea"/>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5pPr>
            <a:lvl6pPr marL="2514600" indent="-228600" algn="l" rtl="0" eaLnBrk="0" fontAlgn="base" latinLnBrk="1" hangingPunct="0">
              <a:spcBef>
                <a:spcPct val="20000"/>
              </a:spcBef>
              <a:spcAft>
                <a:spcPct val="0"/>
              </a:spcAft>
              <a:buChar char="»"/>
              <a:defRPr lang="ko-KR" altLang="en-US" sz="2000">
                <a:solidFill>
                  <a:schemeClr val="tx1"/>
                </a:solidFill>
                <a:latin typeface="+mn-lt"/>
                <a:ea typeface="+mn-ea"/>
              </a:defRPr>
            </a:lvl6pPr>
            <a:lvl7pPr marL="2971800" indent="-228600" algn="l" rtl="0" eaLnBrk="0" fontAlgn="base" latinLnBrk="1" hangingPunct="0">
              <a:spcBef>
                <a:spcPct val="20000"/>
              </a:spcBef>
              <a:spcAft>
                <a:spcPct val="0"/>
              </a:spcAft>
              <a:buChar char="»"/>
              <a:defRPr lang="ko-KR" altLang="en-US" sz="2000">
                <a:solidFill>
                  <a:schemeClr val="tx1"/>
                </a:solidFill>
                <a:latin typeface="+mn-lt"/>
                <a:ea typeface="+mn-ea"/>
              </a:defRPr>
            </a:lvl7pPr>
            <a:lvl8pPr marL="3429000" indent="-228600" algn="l" rtl="0" eaLnBrk="0" fontAlgn="base" latinLnBrk="1" hangingPunct="0">
              <a:spcBef>
                <a:spcPct val="20000"/>
              </a:spcBef>
              <a:spcAft>
                <a:spcPct val="0"/>
              </a:spcAft>
              <a:buChar char="»"/>
              <a:defRPr lang="ko-KR" altLang="en-US" sz="2000">
                <a:solidFill>
                  <a:schemeClr val="tx1"/>
                </a:solidFill>
                <a:latin typeface="+mn-lt"/>
                <a:ea typeface="+mn-ea"/>
              </a:defRPr>
            </a:lvl8pPr>
            <a:lvl9pPr marL="3886200" indent="-228600" algn="l" rtl="0" eaLnBrk="0" fontAlgn="base" latinLnBrk="1" hangingPunct="0">
              <a:spcBef>
                <a:spcPct val="20000"/>
              </a:spcBef>
              <a:spcAft>
                <a:spcPct val="0"/>
              </a:spcAft>
              <a:buChar char="»"/>
              <a:defRPr lang="ko-KR" altLang="en-US" sz="2000">
                <a:solidFill>
                  <a:schemeClr val="tx1"/>
                </a:solidFill>
                <a:latin typeface="+mn-lt"/>
                <a:ea typeface="+mn-ea"/>
              </a:defRPr>
            </a:lvl9pPr>
          </a:lstStyle>
          <a:p>
            <a:pPr marL="533400" lvl="0" indent="-533400" eaLnBrk="1" hangingPunct="1"/>
            <a:r>
              <a:rPr lang="zh-CN" altLang="en-US" b="1">
                <a:solidFill>
                  <a:srgbClr val="000000"/>
                </a:solidFill>
                <a:latin typeface="华文仿宋" pitchFamily="2" charset="-122"/>
                <a:ea typeface="方正姚体"/>
              </a:rPr>
              <a:t>了解现代物流的不同类型；</a:t>
            </a:r>
          </a:p>
          <a:p>
            <a:pPr marL="533400" lvl="0" indent="-533400" eaLnBrk="1" hangingPunct="1"/>
            <a:r>
              <a:rPr lang="zh-CN" altLang="en-US" b="1">
                <a:solidFill>
                  <a:srgbClr val="000000"/>
                </a:solidFill>
                <a:latin typeface="华文仿宋" pitchFamily="2" charset="-122"/>
                <a:ea typeface="方正姚体"/>
              </a:rPr>
              <a:t>懂得外包、第三方物流、第四方物流的概念；</a:t>
            </a:r>
          </a:p>
          <a:p>
            <a:pPr marL="533400" lvl="0" indent="-533400" eaLnBrk="1" hangingPunct="1"/>
            <a:r>
              <a:rPr lang="zh-CN" altLang="en-US" b="1">
                <a:solidFill>
                  <a:srgbClr val="000000"/>
                </a:solidFill>
                <a:latin typeface="华文仿宋" pitchFamily="2" charset="-122"/>
                <a:ea typeface="方正姚体"/>
              </a:rPr>
              <a:t>懂得第三方物流是如何创造价值的；</a:t>
            </a:r>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7346" name="Rectangle 2"/>
          <p:cNvSpPr/>
          <p:nvPr>
            <p:ph type="title" idx="4294967295"/>
          </p:nvPr>
        </p:nvSpPr>
        <p:spPr>
          <a:xfrm>
            <a:off x="14288" y="0"/>
            <a:ext cx="7772400" cy="1000125"/>
          </a:xfrm>
          <a:prstGeom prst="rect">
            <a:avLst/>
          </a:prstGeom>
          <a:noFill/>
          <a:ln>
            <a:miter lim="800000"/>
          </a:ln>
        </p:spPr>
        <p:txBody>
          <a:bodyPr vert="horz" wrap="square" lIns="91440" tIns="45720" rIns="91440" bIns="45720" anchor="ctr" anchorCtr="0">
            <a:noAutofit/>
          </a:bodyPr>
          <a:lstStyle>
            <a:lvl1pPr marL="1066800" indent="-1066800" algn="l" rtl="0" eaLnBrk="0" fontAlgn="base" latinLnBrk="1" hangingPunct="0">
              <a:lnSpc>
                <a:spcPct val="100000"/>
              </a:lnSpc>
              <a:spcBef>
                <a:spcPct val="0"/>
              </a:spcBef>
              <a:spcAft>
                <a:spcPct val="0"/>
              </a:spcAft>
              <a:buClrTx/>
              <a:buSzTx/>
              <a:buFontTx/>
              <a:buNone/>
              <a:defRPr kumimoji="0" lang="ko-KR" altLang="en-US" sz="3600" b="0" i="0" u="none">
                <a:solidFill>
                  <a:schemeClr val="bg1"/>
                </a:solidFill>
                <a:latin typeface="+mj-lt"/>
                <a:ea typeface="+mj-ea"/>
                <a:cs typeface="+mj-cs"/>
              </a:defRPr>
            </a:lvl1pPr>
            <a:lvl2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2pPr>
            <a:lvl3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3pPr>
            <a:lvl4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4pPr>
            <a:lvl5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5pPr>
            <a:lvl6pPr marL="4572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6pPr>
            <a:lvl7pPr marL="9144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7pPr>
            <a:lvl8pPr marL="13716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8pPr>
            <a:lvl9pPr marL="18288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9pPr>
          </a:lstStyle>
          <a:p>
            <a:pPr marL="1066800" lvl="0" indent="-1066800" eaLnBrk="1" hangingPunct="1"/>
            <a:r>
              <a:rPr lang="zh-CN" altLang="en-US">
                <a:solidFill>
                  <a:srgbClr val="000000"/>
                </a:solidFill>
                <a:latin typeface="华文仿宋" pitchFamily="2" charset="-122"/>
                <a:ea typeface="方正姚体"/>
              </a:rPr>
              <a:t>第一节 物流分类</a:t>
            </a:r>
          </a:p>
        </p:txBody>
      </p:sp>
      <p:sp>
        <p:nvSpPr>
          <p:cNvPr id="57347" name="Rectangle 3"/>
          <p:cNvSpPr/>
          <p:nvPr>
            <p:ph type="body" idx="4294967295"/>
          </p:nvPr>
        </p:nvSpPr>
        <p:spPr>
          <a:xfrm>
            <a:off x="755650" y="2349500"/>
            <a:ext cx="8064500" cy="3740150"/>
          </a:xfrm>
          <a:prstGeom prst="rect">
            <a:avLst/>
          </a:prstGeom>
          <a:noFill/>
          <a:ln>
            <a:miter lim="800000"/>
          </a:ln>
        </p:spPr>
        <p:txBody>
          <a:bodyPr vert="horz" wrap="square" lIns="18000" tIns="10800" rIns="18000" bIns="10800" anchor="t" anchorCtr="0">
            <a:noAutofit/>
          </a:bodyPr>
          <a:lstStyle>
            <a:lvl1pPr marL="533400" indent="-533400" algn="l" rtl="0" eaLnBrk="0" fontAlgn="base" latinLnBrk="1" hangingPunct="0">
              <a:lnSpc>
                <a:spcPct val="100000"/>
              </a:lnSpc>
              <a:spcBef>
                <a:spcPct val="20000"/>
              </a:spcBef>
              <a:spcAft>
                <a:spcPct val="0"/>
              </a:spcAft>
              <a:buClrTx/>
              <a:buSzTx/>
              <a:buFontTx/>
              <a:buChar char="•"/>
              <a:defRPr kumimoji="0" lang="ko-KR" altLang="en-US" sz="3200" b="0" i="0" u="none">
                <a:solidFill>
                  <a:schemeClr val="tx1"/>
                </a:solidFill>
                <a:latin typeface="+mn-lt"/>
                <a:ea typeface="+mn-ea"/>
                <a:cs typeface="+mn-cs"/>
              </a:defRPr>
            </a:lvl1pPr>
            <a:lvl2pPr marL="952500" indent="-495300" algn="l" rtl="0" eaLnBrk="0" fontAlgn="base" latinLnBrk="1" hangingPunct="0">
              <a:lnSpc>
                <a:spcPct val="100000"/>
              </a:lnSpc>
              <a:spcBef>
                <a:spcPct val="20000"/>
              </a:spcBef>
              <a:spcAft>
                <a:spcPct val="0"/>
              </a:spcAft>
              <a:buClrTx/>
              <a:buSzTx/>
              <a:buFontTx/>
              <a:buChar char="–"/>
              <a:defRPr kumimoji="0" lang="ko-KR" altLang="en-US" sz="2800" b="0" i="0" u="none">
                <a:solidFill>
                  <a:schemeClr val="tx1"/>
                </a:solidFill>
                <a:latin typeface="+mn-lt"/>
                <a:ea typeface="+mn-ea"/>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a:solidFill>
                  <a:schemeClr val="tx1"/>
                </a:solidFill>
                <a:latin typeface="+mn-lt"/>
                <a:ea typeface="+mn-ea"/>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5pPr>
            <a:lvl6pPr marL="2514600" indent="-228600" algn="l" rtl="0" eaLnBrk="0" fontAlgn="base" latinLnBrk="1" hangingPunct="0">
              <a:spcBef>
                <a:spcPct val="20000"/>
              </a:spcBef>
              <a:spcAft>
                <a:spcPct val="0"/>
              </a:spcAft>
              <a:buChar char="»"/>
              <a:defRPr lang="ko-KR" altLang="en-US" sz="2000">
                <a:solidFill>
                  <a:schemeClr val="tx1"/>
                </a:solidFill>
                <a:latin typeface="+mn-lt"/>
                <a:ea typeface="+mn-ea"/>
              </a:defRPr>
            </a:lvl6pPr>
            <a:lvl7pPr marL="2971800" indent="-228600" algn="l" rtl="0" eaLnBrk="0" fontAlgn="base" latinLnBrk="1" hangingPunct="0">
              <a:spcBef>
                <a:spcPct val="20000"/>
              </a:spcBef>
              <a:spcAft>
                <a:spcPct val="0"/>
              </a:spcAft>
              <a:buChar char="»"/>
              <a:defRPr lang="ko-KR" altLang="en-US" sz="2000">
                <a:solidFill>
                  <a:schemeClr val="tx1"/>
                </a:solidFill>
                <a:latin typeface="+mn-lt"/>
                <a:ea typeface="+mn-ea"/>
              </a:defRPr>
            </a:lvl7pPr>
            <a:lvl8pPr marL="3429000" indent="-228600" algn="l" rtl="0" eaLnBrk="0" fontAlgn="base" latinLnBrk="1" hangingPunct="0">
              <a:spcBef>
                <a:spcPct val="20000"/>
              </a:spcBef>
              <a:spcAft>
                <a:spcPct val="0"/>
              </a:spcAft>
              <a:buChar char="»"/>
              <a:defRPr lang="ko-KR" altLang="en-US" sz="2000">
                <a:solidFill>
                  <a:schemeClr val="tx1"/>
                </a:solidFill>
                <a:latin typeface="+mn-lt"/>
                <a:ea typeface="+mn-ea"/>
              </a:defRPr>
            </a:lvl8pPr>
            <a:lvl9pPr marL="3886200" indent="-228600" algn="l" rtl="0" eaLnBrk="0" fontAlgn="base" latinLnBrk="1" hangingPunct="0">
              <a:spcBef>
                <a:spcPct val="20000"/>
              </a:spcBef>
              <a:spcAft>
                <a:spcPct val="0"/>
              </a:spcAft>
              <a:buChar char="»"/>
              <a:defRPr lang="ko-KR" altLang="en-US" sz="2000">
                <a:solidFill>
                  <a:schemeClr val="tx1"/>
                </a:solidFill>
                <a:latin typeface="+mn-lt"/>
                <a:ea typeface="+mn-ea"/>
              </a:defRPr>
            </a:lvl9pPr>
          </a:lstStyle>
          <a:p>
            <a:pPr marL="533400" lvl="0" indent="-533400" algn="just" eaLnBrk="1" hangingPunct="1">
              <a:lnSpc>
                <a:spcPct val="80000"/>
              </a:lnSpc>
              <a:buFont typeface="Wingdings" pitchFamily="2" charset="2"/>
              <a:buNone/>
            </a:pPr>
            <a:r>
              <a:rPr lang="zh-CN" altLang="en-US" b="1">
                <a:solidFill>
                  <a:srgbClr val="000000"/>
                </a:solidFill>
                <a:latin typeface="华文仿宋" pitchFamily="2" charset="-122"/>
                <a:ea typeface="方正姚体"/>
              </a:rPr>
              <a:t>一、按照系统的性质分类</a:t>
            </a:r>
          </a:p>
          <a:p>
            <a:pPr marL="533400" lvl="0" indent="-533400" algn="just" eaLnBrk="1" hangingPunct="1">
              <a:lnSpc>
                <a:spcPct val="80000"/>
              </a:lnSpc>
              <a:buFont typeface="Wingdings" pitchFamily="2" charset="2"/>
              <a:buNone/>
            </a:pPr>
            <a:endParaRPr lang="zh-CN" altLang="en-US">
              <a:solidFill>
                <a:srgbClr val="000000"/>
              </a:solidFill>
              <a:latin typeface="华文仿宋" pitchFamily="2" charset="-122"/>
              <a:ea typeface="方正姚体"/>
            </a:endParaRPr>
          </a:p>
          <a:p>
            <a:pPr marL="952500" lvl="1" indent="-495300" eaLnBrk="1" hangingPunct="1">
              <a:buFont typeface="Wingdings" pitchFamily="2" charset="2"/>
              <a:buNone/>
            </a:pPr>
            <a:r>
              <a:rPr lang="en-US" altLang="zh-CN">
                <a:solidFill>
                  <a:srgbClr val="000000"/>
                </a:solidFill>
                <a:latin typeface="华文仿宋" pitchFamily="2" charset="-122"/>
                <a:ea typeface="方正姚体"/>
              </a:rPr>
              <a:t>1. </a:t>
            </a:r>
            <a:r>
              <a:rPr lang="zh-CN" altLang="en-US">
                <a:solidFill>
                  <a:srgbClr val="000000"/>
                </a:solidFill>
                <a:latin typeface="华文仿宋" pitchFamily="2" charset="-122"/>
                <a:ea typeface="方正姚体"/>
              </a:rPr>
              <a:t>社会物流</a:t>
            </a:r>
          </a:p>
          <a:p>
            <a:pPr marL="952500" lvl="1" indent="-495300" eaLnBrk="1" hangingPunct="1">
              <a:buFont typeface="Wingdings" pitchFamily="2" charset="2"/>
              <a:buNone/>
            </a:pPr>
            <a:r>
              <a:rPr lang="en-US" altLang="zh-CN">
                <a:solidFill>
                  <a:srgbClr val="000000"/>
                </a:solidFill>
                <a:latin typeface="华文仿宋" pitchFamily="2" charset="-122"/>
                <a:ea typeface="方正姚体"/>
              </a:rPr>
              <a:t>2. </a:t>
            </a:r>
            <a:r>
              <a:rPr lang="zh-CN" altLang="en-US">
                <a:solidFill>
                  <a:srgbClr val="000000"/>
                </a:solidFill>
                <a:latin typeface="华文仿宋" pitchFamily="2" charset="-122"/>
                <a:ea typeface="方正姚体"/>
              </a:rPr>
              <a:t>行业物流</a:t>
            </a:r>
          </a:p>
          <a:p>
            <a:pPr marL="952500" lvl="1" indent="-495300" eaLnBrk="1" hangingPunct="1">
              <a:buFont typeface="Wingdings" pitchFamily="2" charset="2"/>
              <a:buNone/>
            </a:pPr>
            <a:r>
              <a:rPr lang="en-US" altLang="zh-CN">
                <a:solidFill>
                  <a:srgbClr val="000000"/>
                </a:solidFill>
                <a:latin typeface="华文仿宋" pitchFamily="2" charset="-122"/>
                <a:ea typeface="方正姚体"/>
              </a:rPr>
              <a:t>3. </a:t>
            </a:r>
            <a:r>
              <a:rPr lang="zh-CN" altLang="en-US">
                <a:solidFill>
                  <a:srgbClr val="000000"/>
                </a:solidFill>
                <a:latin typeface="华文仿宋" pitchFamily="2" charset="-122"/>
                <a:ea typeface="方正姚体"/>
              </a:rPr>
              <a:t>企业物流</a:t>
            </a:r>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8370" name="Rectangle 2"/>
          <p:cNvSpPr/>
          <p:nvPr>
            <p:ph type="body" idx="4294967295"/>
          </p:nvPr>
        </p:nvSpPr>
        <p:spPr>
          <a:xfrm>
            <a:off x="539750" y="836612"/>
            <a:ext cx="8280400" cy="647700"/>
          </a:xfrm>
          <a:prstGeom prst="rect">
            <a:avLst/>
          </a:prstGeom>
          <a:noFill/>
          <a:ln>
            <a:miter lim="800000"/>
          </a:ln>
        </p:spPr>
        <p:txBody>
          <a:bodyPr vert="horz" wrap="square" lIns="91440" tIns="45720" rIns="91440" bIns="45720" anchor="t" anchorCtr="0">
            <a:noAutofit/>
          </a:bodyPr>
          <a:lstStyle>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a:solidFill>
                  <a:schemeClr val="tx1"/>
                </a:solidFill>
                <a:latin typeface="+mn-lt"/>
                <a:ea typeface="+mn-ea"/>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a:solidFill>
                  <a:schemeClr val="tx1"/>
                </a:solidFill>
                <a:latin typeface="+mn-lt"/>
                <a:ea typeface="+mn-ea"/>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5pPr>
            <a:lvl6pPr marL="2514600" indent="-228600" algn="l" rtl="0" eaLnBrk="0" fontAlgn="base" latinLnBrk="1" hangingPunct="0">
              <a:spcBef>
                <a:spcPct val="20000"/>
              </a:spcBef>
              <a:spcAft>
                <a:spcPct val="0"/>
              </a:spcAft>
              <a:buChar char="»"/>
              <a:defRPr lang="ko-KR" altLang="en-US" sz="2000">
                <a:solidFill>
                  <a:schemeClr val="tx1"/>
                </a:solidFill>
                <a:latin typeface="+mn-lt"/>
                <a:ea typeface="+mn-ea"/>
              </a:defRPr>
            </a:lvl6pPr>
            <a:lvl7pPr marL="2971800" indent="-228600" algn="l" rtl="0" eaLnBrk="0" fontAlgn="base" latinLnBrk="1" hangingPunct="0">
              <a:spcBef>
                <a:spcPct val="20000"/>
              </a:spcBef>
              <a:spcAft>
                <a:spcPct val="0"/>
              </a:spcAft>
              <a:buChar char="»"/>
              <a:defRPr lang="ko-KR" altLang="en-US" sz="2000">
                <a:solidFill>
                  <a:schemeClr val="tx1"/>
                </a:solidFill>
                <a:latin typeface="+mn-lt"/>
                <a:ea typeface="+mn-ea"/>
              </a:defRPr>
            </a:lvl7pPr>
            <a:lvl8pPr marL="3429000" indent="-228600" algn="l" rtl="0" eaLnBrk="0" fontAlgn="base" latinLnBrk="1" hangingPunct="0">
              <a:spcBef>
                <a:spcPct val="20000"/>
              </a:spcBef>
              <a:spcAft>
                <a:spcPct val="0"/>
              </a:spcAft>
              <a:buChar char="»"/>
              <a:defRPr lang="ko-KR" altLang="en-US" sz="2000">
                <a:solidFill>
                  <a:schemeClr val="tx1"/>
                </a:solidFill>
                <a:latin typeface="+mn-lt"/>
                <a:ea typeface="+mn-ea"/>
              </a:defRPr>
            </a:lvl8pPr>
            <a:lvl9pPr marL="3886200" indent="-228600" algn="l" rtl="0" eaLnBrk="0" fontAlgn="base" latinLnBrk="1" hangingPunct="0">
              <a:spcBef>
                <a:spcPct val="20000"/>
              </a:spcBef>
              <a:spcAft>
                <a:spcPct val="0"/>
              </a:spcAft>
              <a:buChar char="»"/>
              <a:defRPr lang="ko-KR" altLang="en-US" sz="2000">
                <a:solidFill>
                  <a:schemeClr val="tx1"/>
                </a:solidFill>
                <a:latin typeface="+mn-lt"/>
                <a:ea typeface="+mn-ea"/>
              </a:defRPr>
            </a:lvl9pPr>
          </a:lstStyle>
          <a:p>
            <a:pPr lvl="0" algn="just" eaLnBrk="1" hangingPunct="1">
              <a:buFont typeface="Wingdings" pitchFamily="2" charset="2"/>
              <a:buNone/>
            </a:pPr>
            <a:r>
              <a:rPr lang="zh-CN" altLang="en-US" b="1">
                <a:solidFill>
                  <a:srgbClr val="000000"/>
                </a:solidFill>
                <a:latin typeface="华文仿宋" pitchFamily="2" charset="-122"/>
                <a:ea typeface="方正姚体"/>
              </a:rPr>
              <a:t>二、按照活动的空间范围分类</a:t>
            </a:r>
          </a:p>
        </p:txBody>
      </p:sp>
      <p:sp>
        <p:nvSpPr>
          <p:cNvPr id="58371" name="Rectangle 3"/>
          <p:cNvSpPr/>
          <p:nvPr/>
        </p:nvSpPr>
        <p:spPr>
          <a:xfrm>
            <a:off x="900112" y="1700212"/>
            <a:ext cx="7632700" cy="4465638"/>
          </a:xfrm>
          <a:prstGeom prst="rect">
            <a:avLst/>
          </a:prstGeom>
          <a:noFill/>
          <a:ln>
            <a:noFill/>
            <a:miter lim="800000"/>
          </a:ln>
        </p:spPr>
        <p:txBody>
          <a:bodyPr>
            <a:no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342900" lvl="0" indent="-342900" eaLnBrk="1" hangingPunct="1">
              <a:lnSpc>
                <a:spcPct val="130000"/>
              </a:lnSpc>
              <a:buFont typeface="Wingdings" pitchFamily="2" charset="2"/>
              <a:buNone/>
              <a:tabLst>
                <a:tab pos="5113338"/>
              </a:tabLst>
            </a:pPr>
            <a:r>
              <a:rPr lang="en-US" altLang="zh-CN" sz="2800" b="1">
                <a:solidFill>
                  <a:srgbClr val="000000"/>
                </a:solidFill>
                <a:latin typeface="华文仿宋" pitchFamily="2" charset="-122"/>
                <a:ea typeface="方正姚体"/>
              </a:rPr>
              <a:t>1. </a:t>
            </a:r>
            <a:r>
              <a:rPr lang="zh-CN" altLang="en-US" sz="2800" b="1">
                <a:solidFill>
                  <a:srgbClr val="000000"/>
                </a:solidFill>
                <a:latin typeface="华文仿宋" pitchFamily="2" charset="-122"/>
                <a:ea typeface="方正姚体"/>
              </a:rPr>
              <a:t>地区物流</a:t>
            </a:r>
          </a:p>
          <a:p>
            <a:pPr marL="342900" lvl="0" indent="-342900" eaLnBrk="1" hangingPunct="1">
              <a:lnSpc>
                <a:spcPct val="130000"/>
              </a:lnSpc>
              <a:buFont typeface="Wingdings" pitchFamily="2" charset="2"/>
              <a:buNone/>
              <a:tabLst>
                <a:tab pos="5113338"/>
              </a:tabLst>
            </a:pPr>
            <a:r>
              <a:rPr lang="en-US" altLang="zh-CN" sz="2800" b="1">
                <a:solidFill>
                  <a:srgbClr val="000000"/>
                </a:solidFill>
                <a:latin typeface="华文仿宋" pitchFamily="2" charset="-122"/>
                <a:ea typeface="方正姚体"/>
              </a:rPr>
              <a:t>2. </a:t>
            </a:r>
            <a:r>
              <a:rPr lang="zh-CN" altLang="en-US" sz="2800" b="1">
                <a:solidFill>
                  <a:srgbClr val="000000"/>
                </a:solidFill>
                <a:latin typeface="华文仿宋" pitchFamily="2" charset="-122"/>
                <a:ea typeface="方正姚体"/>
              </a:rPr>
              <a:t>国内物流</a:t>
            </a:r>
          </a:p>
          <a:p>
            <a:pPr marL="342900" lvl="0" indent="-342900" eaLnBrk="1" hangingPunct="1">
              <a:lnSpc>
                <a:spcPct val="130000"/>
              </a:lnSpc>
              <a:buFont typeface="Wingdings" pitchFamily="2" charset="2"/>
              <a:buNone/>
              <a:tabLst>
                <a:tab pos="5113338"/>
              </a:tabLst>
            </a:pPr>
            <a:r>
              <a:rPr lang="en-US" altLang="zh-CN" sz="2800" b="1">
                <a:solidFill>
                  <a:srgbClr val="000000"/>
                </a:solidFill>
                <a:latin typeface="华文仿宋" pitchFamily="2" charset="-122"/>
                <a:ea typeface="方正姚体"/>
              </a:rPr>
              <a:t>3. </a:t>
            </a:r>
            <a:r>
              <a:rPr lang="zh-CN" altLang="en-US" sz="2800" b="1">
                <a:solidFill>
                  <a:srgbClr val="000000"/>
                </a:solidFill>
                <a:latin typeface="华文仿宋" pitchFamily="2" charset="-122"/>
                <a:ea typeface="方正姚体"/>
              </a:rPr>
              <a:t>国际物流</a:t>
            </a:r>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9394" name="Rectangle 2"/>
          <p:cNvSpPr/>
          <p:nvPr>
            <p:ph type="body" idx="4294967295"/>
          </p:nvPr>
        </p:nvSpPr>
        <p:spPr>
          <a:xfrm>
            <a:off x="539750" y="836612"/>
            <a:ext cx="8280400" cy="647700"/>
          </a:xfrm>
          <a:prstGeom prst="rect">
            <a:avLst/>
          </a:prstGeom>
          <a:noFill/>
          <a:ln>
            <a:miter lim="800000"/>
          </a:ln>
        </p:spPr>
        <p:txBody>
          <a:bodyPr vert="horz" wrap="square" lIns="91440" tIns="45720" rIns="91440" bIns="45720" anchor="t" anchorCtr="0">
            <a:noAutofit/>
          </a:bodyPr>
          <a:lstStyle>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a:solidFill>
                  <a:schemeClr val="tx1"/>
                </a:solidFill>
                <a:latin typeface="+mn-lt"/>
                <a:ea typeface="+mn-ea"/>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a:solidFill>
                  <a:schemeClr val="tx1"/>
                </a:solidFill>
                <a:latin typeface="+mn-lt"/>
                <a:ea typeface="+mn-ea"/>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5pPr>
            <a:lvl6pPr marL="2514600" indent="-228600" algn="l" rtl="0" eaLnBrk="0" fontAlgn="base" latinLnBrk="1" hangingPunct="0">
              <a:spcBef>
                <a:spcPct val="20000"/>
              </a:spcBef>
              <a:spcAft>
                <a:spcPct val="0"/>
              </a:spcAft>
              <a:buChar char="»"/>
              <a:defRPr lang="ko-KR" altLang="en-US" sz="2000">
                <a:solidFill>
                  <a:schemeClr val="tx1"/>
                </a:solidFill>
                <a:latin typeface="+mn-lt"/>
                <a:ea typeface="+mn-ea"/>
              </a:defRPr>
            </a:lvl6pPr>
            <a:lvl7pPr marL="2971800" indent="-228600" algn="l" rtl="0" eaLnBrk="0" fontAlgn="base" latinLnBrk="1" hangingPunct="0">
              <a:spcBef>
                <a:spcPct val="20000"/>
              </a:spcBef>
              <a:spcAft>
                <a:spcPct val="0"/>
              </a:spcAft>
              <a:buChar char="»"/>
              <a:defRPr lang="ko-KR" altLang="en-US" sz="2000">
                <a:solidFill>
                  <a:schemeClr val="tx1"/>
                </a:solidFill>
                <a:latin typeface="+mn-lt"/>
                <a:ea typeface="+mn-ea"/>
              </a:defRPr>
            </a:lvl7pPr>
            <a:lvl8pPr marL="3429000" indent="-228600" algn="l" rtl="0" eaLnBrk="0" fontAlgn="base" latinLnBrk="1" hangingPunct="0">
              <a:spcBef>
                <a:spcPct val="20000"/>
              </a:spcBef>
              <a:spcAft>
                <a:spcPct val="0"/>
              </a:spcAft>
              <a:buChar char="»"/>
              <a:defRPr lang="ko-KR" altLang="en-US" sz="2000">
                <a:solidFill>
                  <a:schemeClr val="tx1"/>
                </a:solidFill>
                <a:latin typeface="+mn-lt"/>
                <a:ea typeface="+mn-ea"/>
              </a:defRPr>
            </a:lvl8pPr>
            <a:lvl9pPr marL="3886200" indent="-228600" algn="l" rtl="0" eaLnBrk="0" fontAlgn="base" latinLnBrk="1" hangingPunct="0">
              <a:spcBef>
                <a:spcPct val="20000"/>
              </a:spcBef>
              <a:spcAft>
                <a:spcPct val="0"/>
              </a:spcAft>
              <a:buChar char="»"/>
              <a:defRPr lang="ko-KR" altLang="en-US" sz="2000">
                <a:solidFill>
                  <a:schemeClr val="tx1"/>
                </a:solidFill>
                <a:latin typeface="+mn-lt"/>
                <a:ea typeface="+mn-ea"/>
              </a:defRPr>
            </a:lvl9pPr>
          </a:lstStyle>
          <a:p>
            <a:pPr lvl="0" algn="just" eaLnBrk="1" hangingPunct="1">
              <a:buFont typeface="Wingdings" pitchFamily="2" charset="2"/>
              <a:buNone/>
            </a:pPr>
            <a:r>
              <a:rPr lang="zh-CN" altLang="en-US" b="1">
                <a:solidFill>
                  <a:srgbClr val="000000"/>
                </a:solidFill>
                <a:ea typeface="方正姚体"/>
              </a:rPr>
              <a:t>三、按照作用的分类</a:t>
            </a:r>
          </a:p>
        </p:txBody>
      </p:sp>
      <p:sp>
        <p:nvSpPr>
          <p:cNvPr id="59395" name="Rectangle 3"/>
          <p:cNvSpPr/>
          <p:nvPr/>
        </p:nvSpPr>
        <p:spPr>
          <a:xfrm>
            <a:off x="900112" y="1700212"/>
            <a:ext cx="7632700" cy="2881312"/>
          </a:xfrm>
          <a:prstGeom prst="rect">
            <a:avLst/>
          </a:prstGeom>
          <a:noFill/>
          <a:ln>
            <a:noFill/>
            <a:miter lim="800000"/>
          </a:ln>
        </p:spPr>
        <p:txBody>
          <a:bodyPr>
            <a:no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342900" lvl="0" indent="-342900" eaLnBrk="1" hangingPunct="1">
              <a:lnSpc>
                <a:spcPct val="130000"/>
              </a:lnSpc>
              <a:buFont typeface="Wingdings" pitchFamily="2" charset="2"/>
              <a:buNone/>
              <a:tabLst>
                <a:tab pos="5113338"/>
              </a:tabLst>
            </a:pPr>
            <a:r>
              <a:rPr lang="en-US" altLang="zh-CN" sz="2800">
                <a:solidFill>
                  <a:srgbClr val="000000"/>
                </a:solidFill>
                <a:ea typeface="方正姚体"/>
              </a:rPr>
              <a:t>1. </a:t>
            </a:r>
            <a:r>
              <a:rPr lang="zh-CN" altLang="en-US" sz="2800">
                <a:solidFill>
                  <a:srgbClr val="000000"/>
                </a:solidFill>
                <a:ea typeface="方正姚体"/>
              </a:rPr>
              <a:t>供应物流</a:t>
            </a:r>
          </a:p>
          <a:p>
            <a:pPr marL="342900" lvl="0" indent="-342900" eaLnBrk="1" hangingPunct="1">
              <a:lnSpc>
                <a:spcPct val="130000"/>
              </a:lnSpc>
              <a:buFont typeface="Wingdings" pitchFamily="2" charset="2"/>
              <a:buNone/>
              <a:tabLst>
                <a:tab pos="5113338"/>
              </a:tabLst>
            </a:pPr>
            <a:r>
              <a:rPr lang="en-US" altLang="zh-CN" sz="2800">
                <a:solidFill>
                  <a:srgbClr val="000000"/>
                </a:solidFill>
                <a:ea typeface="方正姚体"/>
              </a:rPr>
              <a:t>2. </a:t>
            </a:r>
            <a:r>
              <a:rPr lang="zh-CN" altLang="en-US" sz="2800">
                <a:solidFill>
                  <a:srgbClr val="000000"/>
                </a:solidFill>
                <a:ea typeface="方正姚体"/>
              </a:rPr>
              <a:t>销售物流</a:t>
            </a:r>
          </a:p>
          <a:p>
            <a:pPr marL="342900" lvl="0" indent="-342900" eaLnBrk="1" hangingPunct="1">
              <a:lnSpc>
                <a:spcPct val="130000"/>
              </a:lnSpc>
              <a:buFont typeface="Wingdings" pitchFamily="2" charset="2"/>
              <a:buNone/>
              <a:tabLst>
                <a:tab pos="5113338"/>
              </a:tabLst>
            </a:pPr>
            <a:r>
              <a:rPr lang="en-US" altLang="zh-CN" sz="2800">
                <a:solidFill>
                  <a:srgbClr val="000000"/>
                </a:solidFill>
                <a:ea typeface="方正姚体"/>
              </a:rPr>
              <a:t>3. </a:t>
            </a:r>
            <a:r>
              <a:rPr lang="zh-CN" altLang="en-US" sz="2800">
                <a:solidFill>
                  <a:srgbClr val="000000"/>
                </a:solidFill>
                <a:ea typeface="方正姚体"/>
              </a:rPr>
              <a:t>生产物流</a:t>
            </a:r>
          </a:p>
          <a:p>
            <a:pPr marL="342900" lvl="0" indent="-342900" eaLnBrk="1" hangingPunct="1">
              <a:lnSpc>
                <a:spcPct val="130000"/>
              </a:lnSpc>
              <a:buFont typeface="Wingdings" pitchFamily="2" charset="2"/>
              <a:buNone/>
              <a:tabLst>
                <a:tab pos="5113338"/>
              </a:tabLst>
            </a:pPr>
            <a:r>
              <a:rPr lang="en-US" altLang="zh-CN" sz="2800">
                <a:solidFill>
                  <a:srgbClr val="000000"/>
                </a:solidFill>
                <a:ea typeface="方正姚体"/>
              </a:rPr>
              <a:t>4. </a:t>
            </a:r>
            <a:r>
              <a:rPr lang="zh-CN" altLang="en-US" sz="2800">
                <a:solidFill>
                  <a:srgbClr val="000000"/>
                </a:solidFill>
                <a:ea typeface="方正姚体"/>
              </a:rPr>
              <a:t>回收物流</a:t>
            </a:r>
          </a:p>
          <a:p>
            <a:pPr marL="342900" lvl="0" indent="-342900" eaLnBrk="1" hangingPunct="1">
              <a:lnSpc>
                <a:spcPct val="130000"/>
              </a:lnSpc>
              <a:buFont typeface="Wingdings" pitchFamily="2" charset="2"/>
              <a:buNone/>
              <a:tabLst>
                <a:tab pos="5113338"/>
              </a:tabLst>
            </a:pPr>
            <a:r>
              <a:rPr lang="en-US" altLang="zh-CN" sz="2800">
                <a:solidFill>
                  <a:srgbClr val="000000"/>
                </a:solidFill>
                <a:ea typeface="方正姚体"/>
              </a:rPr>
              <a:t>5. </a:t>
            </a:r>
            <a:r>
              <a:rPr lang="zh-CN" altLang="en-US" sz="2800">
                <a:solidFill>
                  <a:srgbClr val="000000"/>
                </a:solidFill>
                <a:ea typeface="方正姚体"/>
              </a:rPr>
              <a:t>废弃物流</a:t>
            </a:r>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grpSp>
        <p:nvGrpSpPr>
          <p:cNvPr id="60418" name="Group 2"/>
          <p:cNvGrpSpPr/>
          <p:nvPr/>
        </p:nvGrpSpPr>
        <p:grpSpPr>
          <a:xfrm>
            <a:off x="684212" y="881062"/>
            <a:ext cx="7200900" cy="5427662"/>
            <a:chOff x="431" y="436"/>
            <a:chExt cx="4536" cy="3419"/>
          </a:xfrm>
        </p:grpSpPr>
        <p:pic>
          <p:nvPicPr>
            <p:cNvPr id="60419" name="Picture 3"/>
            <p:cNvPicPr/>
            <p:nvPr/>
          </p:nvPicPr>
          <p:blipFill>
            <a:blip r:embed="rId2"/>
            <a:stretch>
              <a:fillRect/>
            </a:stretch>
          </p:blipFill>
          <p:spPr>
            <a:xfrm>
              <a:off x="431" y="436"/>
              <a:ext cx="4536" cy="3419"/>
            </a:xfrm>
            <a:prstGeom prst="rect">
              <a:avLst/>
            </a:prstGeom>
            <a:noFill/>
            <a:ln>
              <a:noFill/>
              <a:miter lim="800000"/>
            </a:ln>
          </p:spPr>
        </p:pic>
        <p:sp>
          <p:nvSpPr>
            <p:cNvPr id="60420" name="Text Box 4"/>
            <p:cNvSpPr/>
            <p:nvPr/>
          </p:nvSpPr>
          <p:spPr>
            <a:xfrm>
              <a:off x="2336" y="2466"/>
              <a:ext cx="908" cy="238"/>
            </a:xfrm>
            <a:prstGeom prst="rect">
              <a:avLst/>
            </a:prstGeom>
            <a:noFill/>
            <a:ln>
              <a:noFill/>
              <a:miter lim="800000"/>
            </a:ln>
          </p:spPr>
          <p:txBody>
            <a:bodyPr lIns="18000" tIns="36000" rIns="18000" bIns="36000">
              <a:sp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0" lvl="0" indent="0" eaLnBrk="1" hangingPunct="1">
                <a:spcBef>
                  <a:spcPct val="50000"/>
                </a:spcBef>
                <a:buNone/>
              </a:pPr>
              <a:r>
                <a:rPr lang="zh-CN" altLang="en-US" sz="2000">
                  <a:solidFill>
                    <a:srgbClr val="000000"/>
                  </a:solidFill>
                  <a:latin typeface="Arial" pitchFamily="34" charset="0"/>
                  <a:ea typeface="方正姚体"/>
                </a:rPr>
                <a:t>按作用分类</a:t>
              </a:r>
            </a:p>
          </p:txBody>
        </p:sp>
        <p:cxnSp>
          <p:nvCxnSpPr>
            <p:cNvPr id="60421" name="Line 5"/>
            <p:cNvCxnSpPr/>
            <p:nvPr/>
          </p:nvCxnSpPr>
          <p:spPr>
            <a:xfrm flipH="1">
              <a:off x="1610" y="2795"/>
              <a:ext cx="408" cy="544"/>
            </a:xfrm>
            <a:prstGeom prst="line">
              <a:avLst/>
            </a:prstGeom>
            <a:noFill/>
            <a:ln>
              <a:solidFill>
                <a:schemeClr val="tx1"/>
              </a:solidFill>
              <a:miter lim="800000"/>
            </a:ln>
          </p:spPr>
        </p:cxnSp>
        <p:cxnSp>
          <p:nvCxnSpPr>
            <p:cNvPr id="60422" name="Line 6"/>
            <p:cNvCxnSpPr/>
            <p:nvPr/>
          </p:nvCxnSpPr>
          <p:spPr>
            <a:xfrm flipH="1">
              <a:off x="2381" y="3022"/>
              <a:ext cx="136" cy="590"/>
            </a:xfrm>
            <a:prstGeom prst="line">
              <a:avLst/>
            </a:prstGeom>
            <a:noFill/>
            <a:ln>
              <a:solidFill>
                <a:schemeClr val="tx1"/>
              </a:solidFill>
              <a:miter lim="800000"/>
            </a:ln>
          </p:spPr>
        </p:cxnSp>
        <p:cxnSp>
          <p:nvCxnSpPr>
            <p:cNvPr id="60423" name="Line 7"/>
            <p:cNvCxnSpPr/>
            <p:nvPr/>
          </p:nvCxnSpPr>
          <p:spPr>
            <a:xfrm>
              <a:off x="3016" y="3022"/>
              <a:ext cx="136" cy="590"/>
            </a:xfrm>
            <a:prstGeom prst="line">
              <a:avLst/>
            </a:prstGeom>
            <a:noFill/>
            <a:ln>
              <a:solidFill>
                <a:schemeClr val="tx1"/>
              </a:solidFill>
              <a:miter lim="800000"/>
            </a:ln>
          </p:spPr>
        </p:cxnSp>
        <p:cxnSp>
          <p:nvCxnSpPr>
            <p:cNvPr id="60424" name="Line 8"/>
            <p:cNvCxnSpPr/>
            <p:nvPr/>
          </p:nvCxnSpPr>
          <p:spPr>
            <a:xfrm>
              <a:off x="3470" y="2750"/>
              <a:ext cx="317" cy="589"/>
            </a:xfrm>
            <a:prstGeom prst="line">
              <a:avLst/>
            </a:prstGeom>
            <a:noFill/>
            <a:ln>
              <a:solidFill>
                <a:schemeClr val="tx1"/>
              </a:solidFill>
              <a:miter lim="800000"/>
            </a:ln>
          </p:spPr>
        </p:cxnSp>
        <p:sp>
          <p:nvSpPr>
            <p:cNvPr id="60425" name="Text Box 9"/>
            <p:cNvSpPr/>
            <p:nvPr/>
          </p:nvSpPr>
          <p:spPr>
            <a:xfrm>
              <a:off x="1428" y="2659"/>
              <a:ext cx="454" cy="478"/>
            </a:xfrm>
            <a:prstGeom prst="rect">
              <a:avLst/>
            </a:prstGeom>
            <a:noFill/>
            <a:ln>
              <a:noFill/>
              <a:miter lim="800000"/>
            </a:ln>
          </p:spPr>
          <p:txBody>
            <a:bodyPr lIns="18000" tIns="36000" rIns="18000" bIns="36000">
              <a:sp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0" lvl="0" indent="0" eaLnBrk="1" hangingPunct="1">
                <a:spcBef>
                  <a:spcPct val="50000"/>
                </a:spcBef>
                <a:buNone/>
              </a:pPr>
              <a:r>
                <a:rPr lang="zh-CN" altLang="en-US" sz="1800">
                  <a:solidFill>
                    <a:srgbClr val="000000"/>
                  </a:solidFill>
                  <a:latin typeface="Arial" pitchFamily="34" charset="0"/>
                  <a:ea typeface="方正姚体"/>
                </a:rPr>
                <a:t>供应</a:t>
              </a:r>
            </a:p>
            <a:p>
              <a:pPr marL="0" lvl="0" indent="0" eaLnBrk="1" hangingPunct="1">
                <a:spcBef>
                  <a:spcPct val="50000"/>
                </a:spcBef>
                <a:buNone/>
              </a:pPr>
              <a:r>
                <a:rPr lang="zh-CN" altLang="en-US" sz="1800">
                  <a:solidFill>
                    <a:srgbClr val="000000"/>
                  </a:solidFill>
                  <a:latin typeface="Arial" pitchFamily="34" charset="0"/>
                  <a:ea typeface="方正姚体"/>
                </a:rPr>
                <a:t>物流</a:t>
              </a:r>
            </a:p>
          </p:txBody>
        </p:sp>
        <p:sp>
          <p:nvSpPr>
            <p:cNvPr id="60426" name="Text Box 10"/>
            <p:cNvSpPr/>
            <p:nvPr/>
          </p:nvSpPr>
          <p:spPr>
            <a:xfrm>
              <a:off x="1972" y="2996"/>
              <a:ext cx="454" cy="478"/>
            </a:xfrm>
            <a:prstGeom prst="rect">
              <a:avLst/>
            </a:prstGeom>
            <a:noFill/>
            <a:ln>
              <a:noFill/>
              <a:miter lim="800000"/>
            </a:ln>
          </p:spPr>
          <p:txBody>
            <a:bodyPr lIns="18000" tIns="36000" rIns="18000" bIns="36000">
              <a:sp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0" lvl="0" indent="0" eaLnBrk="1" hangingPunct="1">
                <a:spcBef>
                  <a:spcPct val="50000"/>
                </a:spcBef>
                <a:buNone/>
              </a:pPr>
              <a:r>
                <a:rPr lang="zh-CN" altLang="en-US" sz="1800">
                  <a:solidFill>
                    <a:srgbClr val="000000"/>
                  </a:solidFill>
                  <a:latin typeface="Arial" pitchFamily="34" charset="0"/>
                  <a:ea typeface="方正姚体"/>
                </a:rPr>
                <a:t>生产</a:t>
              </a:r>
            </a:p>
            <a:p>
              <a:pPr marL="0" lvl="0" indent="0" eaLnBrk="1" hangingPunct="1">
                <a:spcBef>
                  <a:spcPct val="50000"/>
                </a:spcBef>
                <a:buNone/>
              </a:pPr>
              <a:r>
                <a:rPr lang="zh-CN" altLang="en-US" sz="1800">
                  <a:solidFill>
                    <a:srgbClr val="000000"/>
                  </a:solidFill>
                  <a:latin typeface="Arial" pitchFamily="34" charset="0"/>
                  <a:ea typeface="方正姚体"/>
                </a:rPr>
                <a:t>物流</a:t>
              </a:r>
            </a:p>
          </p:txBody>
        </p:sp>
        <p:sp>
          <p:nvSpPr>
            <p:cNvPr id="60427" name="Text Box 11"/>
            <p:cNvSpPr/>
            <p:nvPr/>
          </p:nvSpPr>
          <p:spPr>
            <a:xfrm>
              <a:off x="2607" y="3113"/>
              <a:ext cx="454" cy="478"/>
            </a:xfrm>
            <a:prstGeom prst="rect">
              <a:avLst/>
            </a:prstGeom>
            <a:noFill/>
            <a:ln>
              <a:noFill/>
              <a:miter lim="800000"/>
            </a:ln>
          </p:spPr>
          <p:txBody>
            <a:bodyPr lIns="18000" tIns="36000" rIns="18000" bIns="36000">
              <a:sp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0" lvl="0" indent="0" eaLnBrk="1" hangingPunct="1">
                <a:spcBef>
                  <a:spcPct val="50000"/>
                </a:spcBef>
                <a:buNone/>
              </a:pPr>
              <a:r>
                <a:rPr lang="zh-CN" altLang="en-US" sz="1800">
                  <a:solidFill>
                    <a:srgbClr val="000000"/>
                  </a:solidFill>
                  <a:latin typeface="Arial" pitchFamily="34" charset="0"/>
                  <a:ea typeface="方正姚体"/>
                </a:rPr>
                <a:t>销售</a:t>
              </a:r>
            </a:p>
            <a:p>
              <a:pPr marL="0" lvl="0" indent="0" eaLnBrk="1" hangingPunct="1">
                <a:spcBef>
                  <a:spcPct val="50000"/>
                </a:spcBef>
                <a:buNone/>
              </a:pPr>
              <a:r>
                <a:rPr lang="zh-CN" altLang="en-US" sz="1800">
                  <a:solidFill>
                    <a:srgbClr val="000000"/>
                  </a:solidFill>
                  <a:latin typeface="Arial" pitchFamily="34" charset="0"/>
                  <a:ea typeface="方正姚体"/>
                </a:rPr>
                <a:t>物流</a:t>
              </a:r>
            </a:p>
          </p:txBody>
        </p:sp>
        <p:sp>
          <p:nvSpPr>
            <p:cNvPr id="60428" name="Text Box 12"/>
            <p:cNvSpPr/>
            <p:nvPr/>
          </p:nvSpPr>
          <p:spPr>
            <a:xfrm>
              <a:off x="3242" y="2931"/>
              <a:ext cx="454" cy="478"/>
            </a:xfrm>
            <a:prstGeom prst="rect">
              <a:avLst/>
            </a:prstGeom>
            <a:noFill/>
            <a:ln>
              <a:noFill/>
              <a:miter lim="800000"/>
            </a:ln>
          </p:spPr>
          <p:txBody>
            <a:bodyPr lIns="18000" tIns="36000" rIns="18000" bIns="36000">
              <a:sp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0" lvl="0" indent="0" eaLnBrk="1" hangingPunct="1">
                <a:spcBef>
                  <a:spcPct val="50000"/>
                </a:spcBef>
                <a:buNone/>
              </a:pPr>
              <a:r>
                <a:rPr lang="zh-CN" altLang="en-US" sz="1800">
                  <a:solidFill>
                    <a:srgbClr val="000000"/>
                  </a:solidFill>
                  <a:latin typeface="Arial" pitchFamily="34" charset="0"/>
                  <a:ea typeface="方正姚体"/>
                </a:rPr>
                <a:t>回收</a:t>
              </a:r>
            </a:p>
            <a:p>
              <a:pPr marL="0" lvl="0" indent="0" eaLnBrk="1" hangingPunct="1">
                <a:spcBef>
                  <a:spcPct val="50000"/>
                </a:spcBef>
                <a:buNone/>
              </a:pPr>
              <a:r>
                <a:rPr lang="zh-CN" altLang="en-US" sz="1800">
                  <a:solidFill>
                    <a:srgbClr val="000000"/>
                  </a:solidFill>
                  <a:latin typeface="Arial" pitchFamily="34" charset="0"/>
                  <a:ea typeface="方正姚体"/>
                </a:rPr>
                <a:t>物流</a:t>
              </a:r>
            </a:p>
          </p:txBody>
        </p:sp>
        <p:sp>
          <p:nvSpPr>
            <p:cNvPr id="60429" name="Text Box 13"/>
            <p:cNvSpPr/>
            <p:nvPr/>
          </p:nvSpPr>
          <p:spPr>
            <a:xfrm>
              <a:off x="3741" y="2568"/>
              <a:ext cx="454" cy="478"/>
            </a:xfrm>
            <a:prstGeom prst="rect">
              <a:avLst/>
            </a:prstGeom>
            <a:noFill/>
            <a:ln>
              <a:noFill/>
              <a:miter lim="800000"/>
            </a:ln>
          </p:spPr>
          <p:txBody>
            <a:bodyPr lIns="18000" tIns="36000" rIns="18000" bIns="36000">
              <a:sp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0" lvl="0" indent="0" eaLnBrk="1" hangingPunct="1">
                <a:spcBef>
                  <a:spcPct val="50000"/>
                </a:spcBef>
                <a:buNone/>
              </a:pPr>
              <a:r>
                <a:rPr lang="zh-CN" altLang="en-US" sz="1800">
                  <a:solidFill>
                    <a:srgbClr val="000000"/>
                  </a:solidFill>
                  <a:latin typeface="Arial" pitchFamily="34" charset="0"/>
                  <a:ea typeface="方正姚体"/>
                </a:rPr>
                <a:t>废弃</a:t>
              </a:r>
            </a:p>
            <a:p>
              <a:pPr marL="0" lvl="0" indent="0" eaLnBrk="1" hangingPunct="1">
                <a:spcBef>
                  <a:spcPct val="50000"/>
                </a:spcBef>
                <a:buNone/>
              </a:pPr>
              <a:r>
                <a:rPr lang="zh-CN" altLang="en-US" sz="1800">
                  <a:solidFill>
                    <a:srgbClr val="000000"/>
                  </a:solidFill>
                  <a:latin typeface="Arial" pitchFamily="34" charset="0"/>
                  <a:ea typeface="方正姚体"/>
                </a:rPr>
                <a:t>物流</a:t>
              </a:r>
            </a:p>
          </p:txBody>
        </p:sp>
      </p:gr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61442" name="Rectangle 56"/>
          <p:cNvSpPr>
            <a:spLocks noChangeArrowheads="1"/>
          </p:cNvSpPr>
          <p:nvPr/>
        </p:nvSpPr>
        <p:spPr bwMode="auto">
          <a:xfrm>
            <a:off x="1835150" y="765175"/>
            <a:ext cx="4968875" cy="2060575"/>
          </a:xfrm>
          <a:prstGeom prst="rect">
            <a:avLst/>
          </a:prstGeom>
          <a:noFill/>
          <a:ln w="9525">
            <a:noFill/>
            <a:miter lim="800000"/>
          </a:ln>
        </p:spPr>
        <p:txBody>
          <a:bodyPr anchor="ctr" anchorCtr="0">
            <a:noAutofit/>
          </a:bodyPr>
          <a:lstStyle>
            <a:defPPr algn="l" rtl="0" eaLnBrk="0" hangingPunct="0">
              <a:defRPr kumimoji="0" lang="ko-KR" altLang="en-US"/>
            </a:defPPr>
            <a:lvl1pPr marL="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1pPr>
            <a:lvl2pPr marL="45720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2pPr>
            <a:lvl3pPr marL="91440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3pPr>
            <a:lvl4pPr marL="137160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4pPr>
            <a:lvl5pPr marL="182880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eaLnBrk="1" hangingPunct="1"/>
            <a:r>
              <a:rPr lang="zh-CN" altLang="en-US" sz="5400" b="1" i="1">
                <a:solidFill>
                  <a:srgbClr val="000000"/>
                </a:solidFill>
                <a:effectLst>
                  <a:outerShdw blurRad="38100" dist="38100" dir="2700000" algn="tl">
                    <a:schemeClr val="bg2"/>
                  </a:outerShdw>
                </a:effectLst>
                <a:latin typeface="微软雅黑" pitchFamily="34" charset="-122"/>
                <a:ea typeface="方正姚体"/>
              </a:rPr>
              <a:t>外包</a:t>
            </a:r>
            <a:endParaRPr lang="en-US" altLang="zh-CN" sz="5400" b="1" i="1">
              <a:solidFill>
                <a:srgbClr val="000000"/>
              </a:solidFill>
              <a:effectLst>
                <a:outerShdw blurRad="38100" dist="38100" dir="2700000" algn="tl">
                  <a:schemeClr val="bg2"/>
                </a:outerShdw>
              </a:effectLst>
              <a:latin typeface="微软雅黑" pitchFamily="34" charset="-122"/>
              <a:ea typeface="方正姚体"/>
            </a:endParaRPr>
          </a:p>
          <a:p>
            <a:pPr marL="0" marR="0" lvl="0" indent="0" algn="ctr" eaLnBrk="1" hangingPunct="1"/>
            <a:r>
              <a:rPr lang="zh-CN" altLang="en-US" sz="5400" b="1" i="1">
                <a:solidFill>
                  <a:srgbClr val="000000"/>
                </a:solidFill>
                <a:effectLst>
                  <a:outerShdw blurRad="38100" dist="38100" dir="2700000" algn="tl">
                    <a:schemeClr val="bg2"/>
                  </a:outerShdw>
                </a:effectLst>
                <a:latin typeface="微软雅黑" pitchFamily="34" charset="-122"/>
                <a:ea typeface="方正姚体"/>
              </a:rPr>
              <a:t>第三方物流</a:t>
            </a:r>
            <a:endParaRPr lang="en-US" altLang="zh-CN" sz="5400" b="1" i="1">
              <a:solidFill>
                <a:srgbClr val="000000"/>
              </a:solidFill>
              <a:effectLst>
                <a:outerShdw blurRad="38100" dist="38100" dir="2700000" algn="tl">
                  <a:schemeClr val="bg2"/>
                </a:outerShdw>
              </a:effectLst>
              <a:latin typeface="微软雅黑" pitchFamily="34" charset="-122"/>
              <a:ea typeface="方正姚体"/>
            </a:endParaRPr>
          </a:p>
          <a:p>
            <a:pPr marL="0" marR="0" lvl="0" indent="0" algn="ctr" eaLnBrk="1" hangingPunct="1"/>
            <a:r>
              <a:rPr lang="zh-CN" altLang="en-US" sz="5400" b="1" i="1">
                <a:solidFill>
                  <a:srgbClr val="000000"/>
                </a:solidFill>
                <a:effectLst>
                  <a:outerShdw blurRad="38100" dist="38100" dir="2700000" algn="tl">
                    <a:schemeClr val="bg2"/>
                  </a:outerShdw>
                </a:effectLst>
                <a:latin typeface="微软雅黑" pitchFamily="34" charset="-122"/>
                <a:ea typeface="方正姚体"/>
              </a:rPr>
              <a:t>第四方物流</a:t>
            </a:r>
            <a:endParaRPr lang="en-US" altLang="en-US" sz="5400" b="1" i="1">
              <a:solidFill>
                <a:srgbClr val="000000"/>
              </a:solidFill>
              <a:effectLst>
                <a:outerShdw blurRad="38100" dist="38100" dir="2700000" algn="tl">
                  <a:schemeClr val="bg2"/>
                </a:outerShdw>
              </a:effectLst>
              <a:latin typeface="微软雅黑" pitchFamily="34" charset="-122"/>
              <a:ea typeface="方正姚体"/>
            </a:endParaRPr>
          </a:p>
        </p:txBody>
      </p:sp>
      <p:sp>
        <p:nvSpPr>
          <p:cNvPr id="61443" name="矩形 3"/>
          <p:cNvSpPr/>
          <p:nvPr/>
        </p:nvSpPr>
        <p:spPr>
          <a:xfrm>
            <a:off x="5580062" y="6553200"/>
            <a:ext cx="252983" cy="259339"/>
          </a:xfrm>
          <a:prstGeom prst="rect">
            <a:avLst/>
          </a:prstGeom>
          <a:noFill/>
          <a:ln>
            <a:noFill/>
            <a:miter lim="800000"/>
          </a:ln>
        </p:spPr>
        <p:txBody>
          <a:bodyPr wrap="none">
            <a:sp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0" lvl="0" indent="0" eaLnBrk="1" hangingPunct="1">
              <a:spcBef>
                <a:spcPct val="0"/>
              </a:spcBef>
              <a:buNone/>
            </a:pPr>
            <a:r>
              <a:rPr lang="zh-CN" altLang="en-US" sz="1100">
                <a:solidFill>
                  <a:srgbClr val="000000"/>
                </a:solidFill>
                <a:ea typeface="方正姚体"/>
              </a:rPr>
              <a:t> </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62466" name="Rectangle 3"/>
          <p:cNvSpPr>
            <a:spLocks noGrp="1" noChangeArrowheads="1"/>
          </p:cNvSpPr>
          <p:nvPr>
            <p:ph type="body" idx="4294967295"/>
          </p:nvPr>
        </p:nvSpPr>
        <p:spPr>
          <a:xfrm>
            <a:off x="684213" y="1484313"/>
            <a:ext cx="7859712" cy="1439862"/>
          </a:xfrm>
        </p:spPr>
        <p:txBody>
          <a:bodyPr vert="horz" wrap="square" lIns="91440" tIns="45720" rIns="91440" bIns="45720" numCol="1" anchor="t" anchorCtr="0" compatLnSpc="1">
            <a:prstTxWarp prst="textNoShape">
              <a:avLst/>
            </a:prstTxWarp>
            <a:noAutofit/>
          </a:bodyPr>
          <a:lstStyle>
            <a:lvl1pPr marL="342900" indent="342900" algn="l" rtl="0" eaLnBrk="0" fontAlgn="base" latinLnBrk="1" hangingPunct="0">
              <a:lnSpc>
                <a:spcPct val="100000"/>
              </a:lnSpc>
              <a:spcBef>
                <a:spcPct val="20000"/>
              </a:spcBef>
              <a:spcAft>
                <a:spcPct val="0"/>
              </a:spcAft>
              <a:buClrTx/>
              <a:buSzTx/>
              <a:buFontTx/>
              <a:buChar char="•"/>
              <a:defRPr kumimoji="0" lang="ko-KR" altLang="en-US" sz="3200" b="0" i="0" u="none">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a:solidFill>
                  <a:schemeClr val="tx1"/>
                </a:solidFill>
                <a:latin typeface="+mn-lt"/>
                <a:ea typeface="+mn-ea"/>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a:solidFill>
                  <a:schemeClr val="tx1"/>
                </a:solidFill>
                <a:latin typeface="+mn-lt"/>
                <a:ea typeface="+mn-ea"/>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5pPr>
            <a:lvl6pPr marL="2514600" indent="-228600" algn="l" rtl="0" eaLnBrk="0" fontAlgn="base" latinLnBrk="1" hangingPunct="0">
              <a:spcBef>
                <a:spcPct val="20000"/>
              </a:spcBef>
              <a:spcAft>
                <a:spcPct val="0"/>
              </a:spcAft>
              <a:buChar char="»"/>
              <a:defRPr lang="ko-KR" altLang="en-US" sz="2000">
                <a:solidFill>
                  <a:schemeClr val="tx1"/>
                </a:solidFill>
                <a:latin typeface="+mn-lt"/>
                <a:ea typeface="+mn-ea"/>
              </a:defRPr>
            </a:lvl6pPr>
            <a:lvl7pPr marL="2971800" indent="-228600" algn="l" rtl="0" eaLnBrk="0" fontAlgn="base" latinLnBrk="1" hangingPunct="0">
              <a:spcBef>
                <a:spcPct val="20000"/>
              </a:spcBef>
              <a:spcAft>
                <a:spcPct val="0"/>
              </a:spcAft>
              <a:buChar char="»"/>
              <a:defRPr lang="ko-KR" altLang="en-US" sz="2000">
                <a:solidFill>
                  <a:schemeClr val="tx1"/>
                </a:solidFill>
                <a:latin typeface="+mn-lt"/>
                <a:ea typeface="+mn-ea"/>
              </a:defRPr>
            </a:lvl7pPr>
            <a:lvl8pPr marL="3429000" indent="-228600" algn="l" rtl="0" eaLnBrk="0" fontAlgn="base" latinLnBrk="1" hangingPunct="0">
              <a:spcBef>
                <a:spcPct val="20000"/>
              </a:spcBef>
              <a:spcAft>
                <a:spcPct val="0"/>
              </a:spcAft>
              <a:buChar char="»"/>
              <a:defRPr lang="ko-KR" altLang="en-US" sz="2000">
                <a:solidFill>
                  <a:schemeClr val="tx1"/>
                </a:solidFill>
                <a:latin typeface="+mn-lt"/>
                <a:ea typeface="+mn-ea"/>
              </a:defRPr>
            </a:lvl8pPr>
            <a:lvl9pPr marL="3886200" indent="-228600" algn="l" rtl="0" eaLnBrk="0" fontAlgn="base" latinLnBrk="1" hangingPunct="0">
              <a:spcBef>
                <a:spcPct val="20000"/>
              </a:spcBef>
              <a:spcAft>
                <a:spcPct val="0"/>
              </a:spcAft>
              <a:buChar char="»"/>
              <a:defRPr lang="ko-KR" altLang="en-US" sz="2000">
                <a:solidFill>
                  <a:schemeClr val="tx1"/>
                </a:solidFill>
                <a:latin typeface="+mn-lt"/>
                <a:ea typeface="+mn-ea"/>
              </a:defRPr>
            </a:lvl9pPr>
          </a:lstStyle>
          <a:p>
            <a:pPr marL="342900" marR="0" lvl="0" indent="342900" eaLnBrk="1" hangingPunct="1">
              <a:lnSpc>
                <a:spcPct val="110000"/>
              </a:lnSpc>
              <a:spcBef>
                <a:spcPct val="0"/>
              </a:spcBef>
              <a:buNone/>
            </a:pPr>
            <a:r>
              <a:rPr lang="zh-CN" altLang="en-US" sz="2000" b="1">
                <a:solidFill>
                  <a:srgbClr val="000000"/>
                </a:solidFill>
                <a:latin typeface="新宋体" pitchFamily="49" charset="-122"/>
                <a:ea typeface="方正姚体"/>
              </a:rPr>
              <a:t>外包是一个战略管理模型</a:t>
            </a:r>
            <a:r>
              <a:rPr lang="en-US" altLang="zh-CN" sz="2000" b="1">
                <a:solidFill>
                  <a:srgbClr val="000000"/>
                </a:solidFill>
                <a:latin typeface="新宋体" pitchFamily="49" charset="-122"/>
                <a:ea typeface="方正姚体"/>
              </a:rPr>
              <a:t>,</a:t>
            </a:r>
            <a:r>
              <a:rPr lang="zh-CN" altLang="en-US" sz="2000" b="1">
                <a:solidFill>
                  <a:srgbClr val="000000"/>
                </a:solidFill>
                <a:latin typeface="新宋体" pitchFamily="49" charset="-122"/>
                <a:ea typeface="方正姚体"/>
              </a:rPr>
              <a:t>所谓外包（</a:t>
            </a:r>
            <a:r>
              <a:rPr lang="en-US" altLang="zh-CN" sz="2000" b="1">
                <a:solidFill>
                  <a:srgbClr val="000000"/>
                </a:solidFill>
                <a:latin typeface="新宋体" pitchFamily="49" charset="-122"/>
                <a:ea typeface="方正姚体"/>
              </a:rPr>
              <a:t>Outsourcing</a:t>
            </a:r>
            <a:r>
              <a:rPr lang="zh-CN" altLang="en-US" sz="2000" b="1">
                <a:solidFill>
                  <a:srgbClr val="000000"/>
                </a:solidFill>
                <a:latin typeface="新宋体" pitchFamily="49" charset="-122"/>
                <a:ea typeface="方正姚体"/>
              </a:rPr>
              <a:t>）是指企业动态地配置自身和其他企业的功能和服务，并利用企业外部的资源为企业内部的生产和经营服务。</a:t>
            </a:r>
            <a:endParaRPr lang="en-US" altLang="zh-CN" sz="2000" b="1">
              <a:solidFill>
                <a:srgbClr val="000000"/>
              </a:solidFill>
              <a:latin typeface="新宋体" pitchFamily="49" charset="-122"/>
              <a:ea typeface="方正姚体"/>
            </a:endParaRPr>
          </a:p>
          <a:p>
            <a:pPr marL="342900" marR="0" lvl="0" indent="342900" eaLnBrk="1" hangingPunct="1">
              <a:lnSpc>
                <a:spcPct val="110000"/>
              </a:lnSpc>
              <a:spcBef>
                <a:spcPct val="0"/>
              </a:spcBef>
              <a:buNone/>
            </a:pPr>
            <a:endParaRPr lang="zh-CN" altLang="en-US" sz="2400" b="1">
              <a:solidFill>
                <a:srgbClr val="000000"/>
              </a:solidFill>
              <a:latin typeface="Arial Black" pitchFamily="34" charset="0"/>
              <a:ea typeface="方正姚体"/>
            </a:endParaRPr>
          </a:p>
          <a:p>
            <a:pPr marL="342900" marR="0" lvl="0" indent="-342900" eaLnBrk="1" hangingPunct="1">
              <a:lnSpc>
                <a:spcPct val="80000"/>
              </a:lnSpc>
            </a:pPr>
            <a:endParaRPr lang="en-US" altLang="en-US" sz="2800">
              <a:solidFill>
                <a:srgbClr val="000000"/>
              </a:solidFill>
              <a:ea typeface="方正姚体"/>
            </a:endParaRPr>
          </a:p>
        </p:txBody>
      </p:sp>
      <p:sp>
        <p:nvSpPr>
          <p:cNvPr id="62467" name="Rectangle 6"/>
          <p:cNvSpPr>
            <a:spLocks noGrp="1" noChangeArrowheads="1"/>
          </p:cNvSpPr>
          <p:nvPr>
            <p:ph type="title" idx="4294967295"/>
          </p:nvPr>
        </p:nvSpPr>
        <p:spPr>
          <a:xfrm>
            <a:off x="457200" y="274638"/>
            <a:ext cx="8229600" cy="1143000"/>
          </a:xfrm>
        </p:spPr>
        <p:txBody>
          <a:bodyPr vert="horz" wrap="square" lIns="91440" tIns="45720" rIns="91440" bIns="45720" numCol="1" anchor="ctr" anchorCtr="0" compatLnSpc="1">
            <a:prstTxWarp prst="textNoShape">
              <a:avLst/>
            </a:prstTxWarp>
            <a:noAutofit/>
          </a:bodyPr>
          <a:lstStyle>
            <a:lvl1pPr marL="0" indent="0" algn="l" defTabSz="914400" rtl="0" eaLnBrk="0" fontAlgn="base" latinLnBrk="1" hangingPunct="0">
              <a:lnSpc>
                <a:spcPct val="100000"/>
              </a:lnSpc>
              <a:spcBef>
                <a:spcPct val="0"/>
              </a:spcBef>
              <a:spcAft>
                <a:spcPct val="0"/>
              </a:spcAft>
              <a:buClrTx/>
              <a:buSzTx/>
              <a:buFontTx/>
              <a:buNone/>
              <a:defRPr kumimoji="0" lang="ko-KR" altLang="en-US" sz="3600" b="0" i="0" u="none">
                <a:solidFill>
                  <a:schemeClr val="bg1"/>
                </a:solidFill>
                <a:latin typeface="+mj-lt"/>
                <a:ea typeface="+mj-ea"/>
                <a:cs typeface="+mj-cs"/>
              </a:defRPr>
            </a:lvl1pPr>
            <a:lvl2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2pPr>
            <a:lvl3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3pPr>
            <a:lvl4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4pPr>
            <a:lvl5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5pPr>
            <a:lvl6pPr marL="4572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6pPr>
            <a:lvl7pPr marL="9144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7pPr>
            <a:lvl8pPr marL="13716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8pPr>
            <a:lvl9pPr marL="18288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9pPr>
          </a:lstStyle>
          <a:p>
            <a:pPr marL="0" marR="0" lvl="0" indent="0" eaLnBrk="1" hangingPunct="1"/>
            <a:r>
              <a:rPr lang="zh-CN" altLang="en-US" sz="3200" b="1">
                <a:solidFill>
                  <a:srgbClr val="000000"/>
                </a:solidFill>
                <a:effectLst>
                  <a:outerShdw blurRad="38100" dist="38100" dir="2700000" algn="tl">
                    <a:schemeClr val="bg2"/>
                  </a:outerShdw>
                </a:effectLst>
                <a:ea typeface="方正姚体"/>
              </a:rPr>
              <a:t>外包</a:t>
            </a:r>
          </a:p>
        </p:txBody>
      </p:sp>
      <p:sp>
        <p:nvSpPr>
          <p:cNvPr id="62468" name="矩形 3"/>
          <p:cNvSpPr/>
          <p:nvPr/>
        </p:nvSpPr>
        <p:spPr>
          <a:xfrm>
            <a:off x="5580062" y="6553200"/>
            <a:ext cx="252983" cy="259339"/>
          </a:xfrm>
          <a:prstGeom prst="rect">
            <a:avLst/>
          </a:prstGeom>
          <a:noFill/>
          <a:ln>
            <a:noFill/>
            <a:miter lim="800000"/>
          </a:ln>
        </p:spPr>
        <p:txBody>
          <a:bodyPr wrap="none">
            <a:sp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0" lvl="0" indent="0" eaLnBrk="1" hangingPunct="1">
              <a:spcBef>
                <a:spcPct val="0"/>
              </a:spcBef>
              <a:buNone/>
            </a:pPr>
            <a:r>
              <a:rPr lang="zh-CN" altLang="en-US" sz="1100">
                <a:solidFill>
                  <a:srgbClr val="000000"/>
                </a:solidFill>
                <a:ea typeface="方正姚体"/>
              </a:rPr>
              <a:t> </a:t>
            </a:r>
          </a:p>
        </p:txBody>
      </p:sp>
      <p:sp>
        <p:nvSpPr>
          <p:cNvPr id="62469" name="TextBox 4"/>
          <p:cNvSpPr txBox="1"/>
          <p:nvPr/>
        </p:nvSpPr>
        <p:spPr>
          <a:xfrm>
            <a:off x="900113" y="3357563"/>
            <a:ext cx="7279608" cy="1952671"/>
          </a:xfrm>
          <a:prstGeom prst="rect">
            <a:avLst/>
          </a:prstGeom>
          <a:noFill/>
        </p:spPr>
        <p:txBody>
          <a:bodyPr>
            <a:spAutoFit/>
          </a:bodyPr>
          <a:lstStyle>
            <a:defPPr algn="l" rtl="0" eaLnBrk="0" hangingPunct="0">
              <a:defRPr kumimoji="0" lang="ko-KR" altLang="en-US"/>
            </a:defPPr>
            <a:lvl1pPr marL="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1pPr>
            <a:lvl2pPr marL="45720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2pPr>
            <a:lvl3pPr marL="91440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3pPr>
            <a:lvl4pPr marL="137160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4pPr>
            <a:lvl5pPr marL="182880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eaLnBrk="1" hangingPunct="1"/>
            <a:r>
              <a:rPr lang="en-US" altLang="zh-CN" sz="2400" b="1">
                <a:solidFill>
                  <a:srgbClr val="000000"/>
                </a:solidFill>
                <a:effectLst>
                  <a:outerShdw blurRad="38100" dist="38100" dir="2700000" algn="tl">
                    <a:schemeClr val="bg2"/>
                  </a:outerShdw>
                </a:effectLst>
                <a:latin typeface="新宋体" pitchFamily="49" charset="-122"/>
                <a:ea typeface="方正姚体"/>
              </a:rPr>
              <a:t>Arrangement</a:t>
            </a:r>
            <a:r>
              <a:rPr lang="zh-CN" altLang="en-US" sz="2400" b="1">
                <a:solidFill>
                  <a:srgbClr val="000000"/>
                </a:solidFill>
                <a:effectLst>
                  <a:outerShdw blurRad="38100" dist="38100" dir="2700000" algn="tl">
                    <a:schemeClr val="bg2"/>
                  </a:outerShdw>
                </a:effectLst>
                <a:latin typeface="新宋体" pitchFamily="49" charset="-122"/>
                <a:ea typeface="方正姚体"/>
              </a:rPr>
              <a:t>：</a:t>
            </a:r>
            <a:endParaRPr lang="en-US" altLang="zh-CN" sz="2400" b="1">
              <a:solidFill>
                <a:srgbClr val="000000"/>
              </a:solidFill>
              <a:effectLst>
                <a:outerShdw blurRad="38100" dist="38100" dir="2700000" algn="tl">
                  <a:schemeClr val="bg2"/>
                </a:outerShdw>
              </a:effectLst>
              <a:latin typeface="新宋体" pitchFamily="49" charset="-122"/>
              <a:ea typeface="方正姚体"/>
            </a:endParaRPr>
          </a:p>
          <a:p>
            <a:pPr marL="0" marR="0" lvl="0" indent="0" eaLnBrk="1" hangingPunct="1"/>
            <a:endParaRPr lang="en-US" altLang="zh-CN" sz="2000" b="1">
              <a:solidFill>
                <a:srgbClr val="000000"/>
              </a:solidFill>
              <a:latin typeface="新宋体" pitchFamily="49" charset="-122"/>
              <a:ea typeface="方正姚体"/>
            </a:endParaRPr>
          </a:p>
          <a:p>
            <a:pPr marL="0" marR="0" lvl="0" indent="0" eaLnBrk="1" hangingPunct="1"/>
            <a:r>
              <a:rPr lang="zh-CN" altLang="en-US" sz="2000" b="1">
                <a:solidFill>
                  <a:srgbClr val="000000"/>
                </a:solidFill>
                <a:latin typeface="新宋体" pitchFamily="49" charset="-122"/>
                <a:ea typeface="方正姚体"/>
              </a:rPr>
              <a:t>即它表明的是对当前业务流程的一种“安排”或另外的一种“诠释”，其目的是希望通过引入外部来进行一种更加有效率的资源配置！</a:t>
            </a:r>
          </a:p>
          <a:p>
            <a:pPr marL="0" marR="0" lvl="0" indent="0" eaLnBrk="1" hangingPunct="1"/>
            <a:endParaRPr lang="zh-CN" altLang="en-US">
              <a:solidFill>
                <a:srgbClr val="000000"/>
              </a:solidFill>
              <a:ea typeface="方正姚体"/>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63490" name="Rectangle 3"/>
          <p:cNvSpPr>
            <a:spLocks noGrp="1" noChangeArrowheads="1"/>
          </p:cNvSpPr>
          <p:nvPr>
            <p:ph type="body" idx="4294967295"/>
          </p:nvPr>
        </p:nvSpPr>
        <p:spPr>
          <a:xfrm>
            <a:off x="611188" y="1412875"/>
            <a:ext cx="7859712" cy="4968875"/>
          </a:xfrm>
        </p:spPr>
        <p:txBody>
          <a:bodyPr vert="horz" wrap="square" lIns="91440" tIns="45720" rIns="91440" bIns="45720" numCol="1" anchor="t" anchorCtr="0" compatLnSpc="1">
            <a:prstTxWarp prst="textNoShape">
              <a:avLst/>
            </a:prstTxWarp>
            <a:noAutofit/>
          </a:bodyPr>
          <a:lstStyle>
            <a:lvl1pPr marL="342900" indent="342900" algn="l" rtl="0" eaLnBrk="0" fontAlgn="base" latinLnBrk="1" hangingPunct="0">
              <a:lnSpc>
                <a:spcPct val="100000"/>
              </a:lnSpc>
              <a:spcBef>
                <a:spcPct val="20000"/>
              </a:spcBef>
              <a:spcAft>
                <a:spcPct val="0"/>
              </a:spcAft>
              <a:buClrTx/>
              <a:buSzTx/>
              <a:buFontTx/>
              <a:buChar char="•"/>
              <a:defRPr kumimoji="0" lang="ko-KR" altLang="en-US" sz="3200" b="0" i="0" u="none">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a:solidFill>
                  <a:schemeClr val="tx1"/>
                </a:solidFill>
                <a:latin typeface="+mn-lt"/>
                <a:ea typeface="+mn-ea"/>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a:solidFill>
                  <a:schemeClr val="tx1"/>
                </a:solidFill>
                <a:latin typeface="+mn-lt"/>
                <a:ea typeface="+mn-ea"/>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5pPr>
            <a:lvl6pPr marL="2514600" indent="-228600" algn="l" rtl="0" eaLnBrk="0" fontAlgn="base" latinLnBrk="1" hangingPunct="0">
              <a:spcBef>
                <a:spcPct val="20000"/>
              </a:spcBef>
              <a:spcAft>
                <a:spcPct val="0"/>
              </a:spcAft>
              <a:buChar char="»"/>
              <a:defRPr lang="ko-KR" altLang="en-US" sz="2000">
                <a:solidFill>
                  <a:schemeClr val="tx1"/>
                </a:solidFill>
                <a:latin typeface="+mn-lt"/>
                <a:ea typeface="+mn-ea"/>
              </a:defRPr>
            </a:lvl6pPr>
            <a:lvl7pPr marL="2971800" indent="-228600" algn="l" rtl="0" eaLnBrk="0" fontAlgn="base" latinLnBrk="1" hangingPunct="0">
              <a:spcBef>
                <a:spcPct val="20000"/>
              </a:spcBef>
              <a:spcAft>
                <a:spcPct val="0"/>
              </a:spcAft>
              <a:buChar char="»"/>
              <a:defRPr lang="ko-KR" altLang="en-US" sz="2000">
                <a:solidFill>
                  <a:schemeClr val="tx1"/>
                </a:solidFill>
                <a:latin typeface="+mn-lt"/>
                <a:ea typeface="+mn-ea"/>
              </a:defRPr>
            </a:lvl7pPr>
            <a:lvl8pPr marL="3429000" indent="-228600" algn="l" rtl="0" eaLnBrk="0" fontAlgn="base" latinLnBrk="1" hangingPunct="0">
              <a:spcBef>
                <a:spcPct val="20000"/>
              </a:spcBef>
              <a:spcAft>
                <a:spcPct val="0"/>
              </a:spcAft>
              <a:buChar char="»"/>
              <a:defRPr lang="ko-KR" altLang="en-US" sz="2000">
                <a:solidFill>
                  <a:schemeClr val="tx1"/>
                </a:solidFill>
                <a:latin typeface="+mn-lt"/>
                <a:ea typeface="+mn-ea"/>
              </a:defRPr>
            </a:lvl8pPr>
            <a:lvl9pPr marL="3886200" indent="-228600" algn="l" rtl="0" eaLnBrk="0" fontAlgn="base" latinLnBrk="1" hangingPunct="0">
              <a:spcBef>
                <a:spcPct val="20000"/>
              </a:spcBef>
              <a:spcAft>
                <a:spcPct val="0"/>
              </a:spcAft>
              <a:buChar char="»"/>
              <a:defRPr lang="ko-KR" altLang="en-US" sz="2000">
                <a:solidFill>
                  <a:schemeClr val="tx1"/>
                </a:solidFill>
                <a:latin typeface="+mn-lt"/>
                <a:ea typeface="+mn-ea"/>
              </a:defRPr>
            </a:lvl9pPr>
          </a:lstStyle>
          <a:p>
            <a:pPr marL="342900" marR="0" lvl="0" indent="342900" eaLnBrk="1" hangingPunct="1">
              <a:lnSpc>
                <a:spcPct val="110000"/>
              </a:lnSpc>
              <a:spcBef>
                <a:spcPct val="0"/>
              </a:spcBef>
              <a:buNone/>
            </a:pPr>
            <a:r>
              <a:rPr lang="zh-CN" altLang="en-US" sz="2000" b="1">
                <a:solidFill>
                  <a:srgbClr val="000000"/>
                </a:solidFill>
                <a:latin typeface="新宋体" pitchFamily="49" charset="-122"/>
                <a:ea typeface="方正姚体"/>
              </a:rPr>
              <a:t>外包将企业解放出来以更专注于核心业务。外包协会进行的一项研究显示外包协议使企事业节省</a:t>
            </a:r>
            <a:r>
              <a:rPr lang="en-US" altLang="zh-CN" sz="2000" b="1">
                <a:solidFill>
                  <a:srgbClr val="000000"/>
                </a:solidFill>
                <a:latin typeface="新宋体" pitchFamily="49" charset="-122"/>
                <a:ea typeface="方正姚体"/>
              </a:rPr>
              <a:t>9%</a:t>
            </a:r>
            <a:r>
              <a:rPr lang="zh-CN" altLang="en-US" sz="2000" b="1">
                <a:solidFill>
                  <a:srgbClr val="000000"/>
                </a:solidFill>
                <a:latin typeface="新宋体" pitchFamily="49" charset="-122"/>
                <a:ea typeface="方正姚体"/>
              </a:rPr>
              <a:t>的成本，而能力与质量则上升了</a:t>
            </a:r>
            <a:r>
              <a:rPr lang="en-US" altLang="zh-CN" sz="2000" b="1">
                <a:solidFill>
                  <a:srgbClr val="000000"/>
                </a:solidFill>
                <a:latin typeface="新宋体" pitchFamily="49" charset="-122"/>
                <a:ea typeface="方正姚体"/>
              </a:rPr>
              <a:t>15%</a:t>
            </a:r>
            <a:r>
              <a:rPr lang="zh-CN" altLang="en-US" sz="2000" b="1">
                <a:solidFill>
                  <a:srgbClr val="000000"/>
                </a:solidFill>
                <a:latin typeface="新宋体" pitchFamily="49" charset="-122"/>
                <a:ea typeface="方正姚体"/>
              </a:rPr>
              <a:t>。一些小公司和刚起步的公司可因外包大量运营职能而获得全球性的飞速增长。</a:t>
            </a:r>
            <a:endParaRPr lang="en-US" altLang="zh-CN" sz="2000" b="1">
              <a:solidFill>
                <a:srgbClr val="000000"/>
              </a:solidFill>
              <a:latin typeface="新宋体" pitchFamily="49" charset="-122"/>
              <a:ea typeface="方正姚体"/>
            </a:endParaRPr>
          </a:p>
          <a:p>
            <a:pPr marL="342900" marR="0" lvl="0" indent="342900" eaLnBrk="1" hangingPunct="1">
              <a:lnSpc>
                <a:spcPct val="110000"/>
              </a:lnSpc>
              <a:spcBef>
                <a:spcPct val="0"/>
              </a:spcBef>
              <a:buNone/>
            </a:pPr>
            <a:endParaRPr lang="en-US" altLang="zh-CN" sz="2000" b="1">
              <a:solidFill>
                <a:srgbClr val="000000"/>
              </a:solidFill>
              <a:latin typeface="新宋体" pitchFamily="49" charset="-122"/>
              <a:ea typeface="方正姚体"/>
            </a:endParaRPr>
          </a:p>
          <a:p>
            <a:pPr marL="342900" marR="0" lvl="0" indent="342900" eaLnBrk="1" hangingPunct="1">
              <a:lnSpc>
                <a:spcPct val="110000"/>
              </a:lnSpc>
              <a:spcBef>
                <a:spcPct val="0"/>
              </a:spcBef>
              <a:buNone/>
            </a:pPr>
            <a:r>
              <a:rPr lang="en-US" altLang="zh-CN" sz="2000" b="1">
                <a:solidFill>
                  <a:srgbClr val="000000"/>
                </a:solidFill>
                <a:latin typeface="新宋体" pitchFamily="49" charset="-122"/>
                <a:ea typeface="方正姚体"/>
              </a:rPr>
              <a:t>1</a:t>
            </a:r>
            <a:r>
              <a:rPr lang="zh-CN" altLang="en-US" sz="2000" b="1">
                <a:solidFill>
                  <a:srgbClr val="000000"/>
                </a:solidFill>
                <a:latin typeface="新宋体" pitchFamily="49" charset="-122"/>
                <a:ea typeface="方正姚体"/>
              </a:rPr>
              <a:t>、有效的外包行为增强了企业的竞争力  </a:t>
            </a:r>
            <a:endParaRPr lang="en-US" altLang="zh-CN" sz="2000" b="1">
              <a:solidFill>
                <a:srgbClr val="000000"/>
              </a:solidFill>
              <a:latin typeface="新宋体" pitchFamily="49" charset="-122"/>
              <a:ea typeface="方正姚体"/>
            </a:endParaRPr>
          </a:p>
          <a:p>
            <a:pPr marL="342900" marR="0" lvl="0" indent="342900" eaLnBrk="1" hangingPunct="1">
              <a:lnSpc>
                <a:spcPct val="110000"/>
              </a:lnSpc>
              <a:spcBef>
                <a:spcPct val="0"/>
              </a:spcBef>
              <a:buNone/>
            </a:pPr>
            <a:r>
              <a:rPr lang="zh-CN" altLang="en-US" sz="1800" b="1">
                <a:solidFill>
                  <a:srgbClr val="000000"/>
                </a:solidFill>
                <a:latin typeface="新宋体" pitchFamily="49" charset="-122"/>
                <a:ea typeface="方正姚体"/>
              </a:rPr>
              <a:t>企业在管理系统实施过程中，把那些非核心的部门或业务外包给相应的专业公司，这样能大量节省成本，有利于高效管理。</a:t>
            </a:r>
            <a:endParaRPr lang="en-US" altLang="zh-CN" sz="1800" b="1">
              <a:solidFill>
                <a:srgbClr val="000000"/>
              </a:solidFill>
              <a:latin typeface="新宋体" pitchFamily="49" charset="-122"/>
              <a:ea typeface="方正姚体"/>
            </a:endParaRPr>
          </a:p>
          <a:p>
            <a:pPr marL="342900" marR="0" lvl="0" indent="342900" eaLnBrk="1" hangingPunct="1">
              <a:lnSpc>
                <a:spcPct val="110000"/>
              </a:lnSpc>
              <a:spcBef>
                <a:spcPct val="0"/>
              </a:spcBef>
              <a:buNone/>
            </a:pPr>
            <a:endParaRPr lang="en-US" altLang="zh-CN" sz="1800" b="1">
              <a:solidFill>
                <a:srgbClr val="000000"/>
              </a:solidFill>
              <a:latin typeface="新宋体" pitchFamily="49" charset="-122"/>
              <a:ea typeface="方正姚体"/>
            </a:endParaRPr>
          </a:p>
          <a:p>
            <a:pPr marL="342900" marR="0" lvl="0" indent="342900" eaLnBrk="1" hangingPunct="1">
              <a:lnSpc>
                <a:spcPct val="110000"/>
              </a:lnSpc>
              <a:spcBef>
                <a:spcPct val="0"/>
              </a:spcBef>
              <a:buNone/>
            </a:pPr>
            <a:r>
              <a:rPr lang="en-US" altLang="zh-CN" sz="2000" b="1">
                <a:solidFill>
                  <a:srgbClr val="000000"/>
                </a:solidFill>
                <a:latin typeface="新宋体" pitchFamily="49" charset="-122"/>
                <a:ea typeface="方正姚体"/>
              </a:rPr>
              <a:t>2</a:t>
            </a:r>
            <a:r>
              <a:rPr lang="zh-CN" altLang="en-US" sz="2000" b="1">
                <a:solidFill>
                  <a:srgbClr val="000000"/>
                </a:solidFill>
                <a:latin typeface="新宋体" pitchFamily="49" charset="-122"/>
                <a:ea typeface="方正姚体"/>
              </a:rPr>
              <a:t>、经济不景气时，降低损失</a:t>
            </a:r>
            <a:endParaRPr lang="en-US" altLang="zh-CN" sz="2000" b="1">
              <a:solidFill>
                <a:srgbClr val="000000"/>
              </a:solidFill>
              <a:latin typeface="新宋体" pitchFamily="49" charset="-122"/>
              <a:ea typeface="方正姚体"/>
            </a:endParaRPr>
          </a:p>
          <a:p>
            <a:pPr marL="342900" marR="0" lvl="0" indent="342900" eaLnBrk="1" hangingPunct="1">
              <a:lnSpc>
                <a:spcPct val="110000"/>
              </a:lnSpc>
              <a:spcBef>
                <a:spcPct val="0"/>
              </a:spcBef>
              <a:buNone/>
            </a:pPr>
            <a:r>
              <a:rPr lang="zh-CN" altLang="en-US" sz="1600" b="1">
                <a:solidFill>
                  <a:srgbClr val="000000"/>
                </a:solidFill>
                <a:latin typeface="新宋体" pitchFamily="49" charset="-122"/>
                <a:ea typeface="方正姚体"/>
              </a:rPr>
              <a:t>如：企业也因市场竞争的激烈面临巨大的挑战，企业会裁掉一些非核心业务的部门，这往往是不得已而为之，负面影响很大，团队的稳定、额外支出等，但如果一开始这些非核心业务就是外包给专业的组织去做，那么损失一定会减少到最小。</a:t>
            </a:r>
          </a:p>
          <a:p>
            <a:pPr marL="342900" marR="0" lvl="0" indent="342900" eaLnBrk="1" hangingPunct="1">
              <a:lnSpc>
                <a:spcPct val="110000"/>
              </a:lnSpc>
              <a:spcBef>
                <a:spcPct val="0"/>
              </a:spcBef>
              <a:buNone/>
            </a:pPr>
            <a:endParaRPr lang="zh-CN" altLang="en-US" sz="2400" b="1">
              <a:solidFill>
                <a:srgbClr val="000000"/>
              </a:solidFill>
              <a:latin typeface="Arial Black" pitchFamily="34" charset="0"/>
              <a:ea typeface="方正姚体"/>
            </a:endParaRPr>
          </a:p>
          <a:p>
            <a:pPr marL="342900" marR="0" lvl="0" indent="-342900" eaLnBrk="1" hangingPunct="1">
              <a:lnSpc>
                <a:spcPct val="80000"/>
              </a:lnSpc>
            </a:pPr>
            <a:endParaRPr lang="en-US" altLang="en-US" sz="2800">
              <a:solidFill>
                <a:srgbClr val="000000"/>
              </a:solidFill>
              <a:ea typeface="方正姚体"/>
            </a:endParaRPr>
          </a:p>
        </p:txBody>
      </p:sp>
      <p:sp>
        <p:nvSpPr>
          <p:cNvPr id="63491" name="Rectangle 6"/>
          <p:cNvSpPr>
            <a:spLocks noGrp="1" noChangeArrowheads="1"/>
          </p:cNvSpPr>
          <p:nvPr>
            <p:ph type="title" idx="4294967295"/>
          </p:nvPr>
        </p:nvSpPr>
        <p:spPr>
          <a:xfrm>
            <a:off x="457200" y="274638"/>
            <a:ext cx="8229600" cy="1143000"/>
          </a:xfrm>
        </p:spPr>
        <p:txBody>
          <a:bodyPr vert="horz" wrap="square" lIns="91440" tIns="45720" rIns="91440" bIns="45720" numCol="1" anchor="ctr" anchorCtr="0" compatLnSpc="1">
            <a:prstTxWarp prst="textNoShape">
              <a:avLst/>
            </a:prstTxWarp>
            <a:noAutofit/>
          </a:bodyPr>
          <a:lstStyle>
            <a:lvl1pPr marL="0" indent="0" algn="l" defTabSz="914400" rtl="0" eaLnBrk="0" fontAlgn="base" latinLnBrk="1" hangingPunct="0">
              <a:lnSpc>
                <a:spcPct val="100000"/>
              </a:lnSpc>
              <a:spcBef>
                <a:spcPct val="0"/>
              </a:spcBef>
              <a:spcAft>
                <a:spcPct val="0"/>
              </a:spcAft>
              <a:buClrTx/>
              <a:buSzTx/>
              <a:buFontTx/>
              <a:buNone/>
              <a:defRPr kumimoji="0" lang="ko-KR" altLang="en-US" sz="3600" b="0" i="0" u="none">
                <a:solidFill>
                  <a:schemeClr val="bg1"/>
                </a:solidFill>
                <a:latin typeface="+mj-lt"/>
                <a:ea typeface="+mj-ea"/>
                <a:cs typeface="+mj-cs"/>
              </a:defRPr>
            </a:lvl1pPr>
            <a:lvl2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2pPr>
            <a:lvl3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3pPr>
            <a:lvl4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4pPr>
            <a:lvl5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5pPr>
            <a:lvl6pPr marL="4572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6pPr>
            <a:lvl7pPr marL="9144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7pPr>
            <a:lvl8pPr marL="13716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8pPr>
            <a:lvl9pPr marL="18288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9pPr>
          </a:lstStyle>
          <a:p>
            <a:pPr marL="0" marR="0" lvl="0" indent="0" eaLnBrk="1" hangingPunct="1"/>
            <a:r>
              <a:rPr lang="zh-CN" altLang="en-US" sz="3200" b="1">
                <a:solidFill>
                  <a:srgbClr val="000000"/>
                </a:solidFill>
                <a:effectLst>
                  <a:outerShdw blurRad="38100" dist="38100" dir="2700000" algn="tl">
                    <a:schemeClr val="bg2"/>
                  </a:outerShdw>
                </a:effectLst>
                <a:ea typeface="方正姚体"/>
              </a:rPr>
              <a:t>优势</a:t>
            </a:r>
          </a:p>
        </p:txBody>
      </p:sp>
      <p:sp>
        <p:nvSpPr>
          <p:cNvPr id="63492" name="矩形 3"/>
          <p:cNvSpPr/>
          <p:nvPr/>
        </p:nvSpPr>
        <p:spPr>
          <a:xfrm>
            <a:off x="5580062" y="6553200"/>
            <a:ext cx="252983" cy="259339"/>
          </a:xfrm>
          <a:prstGeom prst="rect">
            <a:avLst/>
          </a:prstGeom>
          <a:noFill/>
          <a:ln>
            <a:noFill/>
            <a:miter lim="800000"/>
          </a:ln>
        </p:spPr>
        <p:txBody>
          <a:bodyPr wrap="none">
            <a:sp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0" lvl="0" indent="0" eaLnBrk="1" hangingPunct="1">
              <a:spcBef>
                <a:spcPct val="0"/>
              </a:spcBef>
              <a:buNone/>
            </a:pPr>
            <a:r>
              <a:rPr lang="zh-CN" altLang="en-US" sz="1100">
                <a:solidFill>
                  <a:srgbClr val="000000"/>
                </a:solidFill>
                <a:ea typeface="方正姚体"/>
              </a:rPr>
              <a:t> </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64514" name="Rectangle 3"/>
          <p:cNvSpPr>
            <a:spLocks noGrp="1" noChangeArrowheads="1"/>
          </p:cNvSpPr>
          <p:nvPr>
            <p:ph type="body" idx="4294967295"/>
          </p:nvPr>
        </p:nvSpPr>
        <p:spPr>
          <a:xfrm>
            <a:off x="611188" y="1889125"/>
            <a:ext cx="7859712" cy="2979738"/>
          </a:xfrm>
        </p:spPr>
        <p:txBody>
          <a:bodyPr vert="horz" wrap="square" lIns="91440" tIns="45720" rIns="91440" bIns="45720" numCol="1" anchor="t" anchorCtr="0" compatLnSpc="1">
            <a:prstTxWarp prst="textNoShape">
              <a:avLst/>
            </a:prstTxWarp>
            <a:noAutofit/>
          </a:bodyPr>
          <a:lstStyle>
            <a:lvl1pPr marL="342900" indent="342900" algn="l" rtl="0" eaLnBrk="0" fontAlgn="base" latinLnBrk="1" hangingPunct="0">
              <a:lnSpc>
                <a:spcPct val="100000"/>
              </a:lnSpc>
              <a:spcBef>
                <a:spcPct val="20000"/>
              </a:spcBef>
              <a:spcAft>
                <a:spcPct val="0"/>
              </a:spcAft>
              <a:buClrTx/>
              <a:buSzTx/>
              <a:buFontTx/>
              <a:buChar char="•"/>
              <a:defRPr kumimoji="0" lang="ko-KR" altLang="en-US" sz="3200" b="0" i="0" u="none">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a:solidFill>
                  <a:schemeClr val="tx1"/>
                </a:solidFill>
                <a:latin typeface="+mn-lt"/>
                <a:ea typeface="+mn-ea"/>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a:solidFill>
                  <a:schemeClr val="tx1"/>
                </a:solidFill>
                <a:latin typeface="+mn-lt"/>
                <a:ea typeface="+mn-ea"/>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5pPr>
            <a:lvl6pPr marL="2514600" indent="-228600" algn="l" rtl="0" eaLnBrk="0" fontAlgn="base" latinLnBrk="1" hangingPunct="0">
              <a:spcBef>
                <a:spcPct val="20000"/>
              </a:spcBef>
              <a:spcAft>
                <a:spcPct val="0"/>
              </a:spcAft>
              <a:buChar char="»"/>
              <a:defRPr lang="ko-KR" altLang="en-US" sz="2000">
                <a:solidFill>
                  <a:schemeClr val="tx1"/>
                </a:solidFill>
                <a:latin typeface="+mn-lt"/>
                <a:ea typeface="+mn-ea"/>
              </a:defRPr>
            </a:lvl6pPr>
            <a:lvl7pPr marL="2971800" indent="-228600" algn="l" rtl="0" eaLnBrk="0" fontAlgn="base" latinLnBrk="1" hangingPunct="0">
              <a:spcBef>
                <a:spcPct val="20000"/>
              </a:spcBef>
              <a:spcAft>
                <a:spcPct val="0"/>
              </a:spcAft>
              <a:buChar char="»"/>
              <a:defRPr lang="ko-KR" altLang="en-US" sz="2000">
                <a:solidFill>
                  <a:schemeClr val="tx1"/>
                </a:solidFill>
                <a:latin typeface="+mn-lt"/>
                <a:ea typeface="+mn-ea"/>
              </a:defRPr>
            </a:lvl7pPr>
            <a:lvl8pPr marL="3429000" indent="-228600" algn="l" rtl="0" eaLnBrk="0" fontAlgn="base" latinLnBrk="1" hangingPunct="0">
              <a:spcBef>
                <a:spcPct val="20000"/>
              </a:spcBef>
              <a:spcAft>
                <a:spcPct val="0"/>
              </a:spcAft>
              <a:buChar char="»"/>
              <a:defRPr lang="ko-KR" altLang="en-US" sz="2000">
                <a:solidFill>
                  <a:schemeClr val="tx1"/>
                </a:solidFill>
                <a:latin typeface="+mn-lt"/>
                <a:ea typeface="+mn-ea"/>
              </a:defRPr>
            </a:lvl8pPr>
            <a:lvl9pPr marL="3886200" indent="-228600" algn="l" rtl="0" eaLnBrk="0" fontAlgn="base" latinLnBrk="1" hangingPunct="0">
              <a:spcBef>
                <a:spcPct val="20000"/>
              </a:spcBef>
              <a:spcAft>
                <a:spcPct val="0"/>
              </a:spcAft>
              <a:buChar char="»"/>
              <a:defRPr lang="ko-KR" altLang="en-US" sz="2000">
                <a:solidFill>
                  <a:schemeClr val="tx1"/>
                </a:solidFill>
                <a:latin typeface="+mn-lt"/>
                <a:ea typeface="+mn-ea"/>
              </a:defRPr>
            </a:lvl9pPr>
          </a:lstStyle>
          <a:p>
            <a:pPr marL="342900" marR="0" lvl="0" indent="342900" eaLnBrk="1" hangingPunct="1">
              <a:lnSpc>
                <a:spcPct val="110000"/>
              </a:lnSpc>
              <a:spcBef>
                <a:spcPct val="0"/>
              </a:spcBef>
              <a:buNone/>
            </a:pPr>
            <a:r>
              <a:rPr lang="zh-CN" altLang="en-US" sz="2400" b="1">
                <a:solidFill>
                  <a:srgbClr val="000000"/>
                </a:solidFill>
                <a:latin typeface="新宋体" pitchFamily="49" charset="-122"/>
                <a:ea typeface="方正姚体"/>
              </a:rPr>
              <a:t>总的来说，外包能够使企业</a:t>
            </a:r>
            <a:r>
              <a:rPr lang="zh-CN" altLang="en-US" sz="2400" b="1">
                <a:solidFill>
                  <a:srgbClr val="000000"/>
                </a:solidFill>
                <a:effectLst>
                  <a:outerShdw blurRad="38100" dist="38100" dir="2700000" algn="tl">
                    <a:schemeClr val="bg2"/>
                  </a:outerShdw>
                </a:effectLst>
                <a:latin typeface="新宋体" pitchFamily="49" charset="-122"/>
                <a:ea typeface="方正姚体"/>
              </a:rPr>
              <a:t>避免组织过度膨胀</a:t>
            </a:r>
            <a:r>
              <a:rPr lang="zh-CN" altLang="en-US" sz="2400" b="1">
                <a:solidFill>
                  <a:srgbClr val="000000"/>
                </a:solidFill>
                <a:latin typeface="新宋体" pitchFamily="49" charset="-122"/>
                <a:ea typeface="方正姚体"/>
              </a:rPr>
              <a:t>，</a:t>
            </a:r>
            <a:r>
              <a:rPr lang="zh-CN" altLang="en-US" sz="2400" b="1">
                <a:solidFill>
                  <a:srgbClr val="000000"/>
                </a:solidFill>
                <a:effectLst>
                  <a:outerShdw blurRad="38100" dist="38100" dir="2700000" algn="tl">
                    <a:schemeClr val="bg2"/>
                  </a:outerShdw>
                </a:effectLst>
                <a:latin typeface="新宋体" pitchFamily="49" charset="-122"/>
                <a:ea typeface="方正姚体"/>
              </a:rPr>
              <a:t>集中人力资源降低成本</a:t>
            </a:r>
            <a:r>
              <a:rPr lang="zh-CN" altLang="en-US" sz="2400" b="1">
                <a:solidFill>
                  <a:srgbClr val="000000"/>
                </a:solidFill>
                <a:latin typeface="新宋体" pitchFamily="49" charset="-122"/>
                <a:ea typeface="方正姚体"/>
              </a:rPr>
              <a:t>，</a:t>
            </a:r>
            <a:r>
              <a:rPr lang="zh-CN" altLang="en-US" sz="2400" b="1">
                <a:solidFill>
                  <a:srgbClr val="000000"/>
                </a:solidFill>
                <a:effectLst>
                  <a:outerShdw blurRad="38100" dist="38100" dir="2700000" algn="tl">
                    <a:schemeClr val="bg2"/>
                  </a:outerShdw>
                </a:effectLst>
                <a:latin typeface="新宋体" pitchFamily="49" charset="-122"/>
                <a:ea typeface="方正姚体"/>
              </a:rPr>
              <a:t>提升利润</a:t>
            </a:r>
            <a:r>
              <a:rPr lang="zh-CN" altLang="en-US" sz="2400" b="1">
                <a:solidFill>
                  <a:srgbClr val="000000"/>
                </a:solidFill>
                <a:latin typeface="新宋体" pitchFamily="49" charset="-122"/>
                <a:ea typeface="方正姚体"/>
              </a:rPr>
              <a:t>，</a:t>
            </a:r>
            <a:r>
              <a:rPr lang="zh-CN" altLang="en-US" sz="2400" b="1">
                <a:solidFill>
                  <a:srgbClr val="000000"/>
                </a:solidFill>
                <a:effectLst>
                  <a:outerShdw blurRad="38100" dist="38100" dir="2700000" algn="tl">
                    <a:schemeClr val="bg2"/>
                  </a:outerShdw>
                </a:effectLst>
                <a:latin typeface="新宋体" pitchFamily="49" charset="-122"/>
                <a:ea typeface="方正姚体"/>
              </a:rPr>
              <a:t>降低成本</a:t>
            </a:r>
            <a:r>
              <a:rPr lang="zh-CN" altLang="en-US" sz="2400" b="1">
                <a:solidFill>
                  <a:srgbClr val="000000"/>
                </a:solidFill>
                <a:latin typeface="新宋体" pitchFamily="49" charset="-122"/>
                <a:ea typeface="方正姚体"/>
              </a:rPr>
              <a:t>，</a:t>
            </a:r>
            <a:r>
              <a:rPr lang="zh-CN" altLang="en-US" sz="2400" b="1">
                <a:solidFill>
                  <a:srgbClr val="000000"/>
                </a:solidFill>
                <a:effectLst>
                  <a:outerShdw blurRad="38100" dist="38100" dir="2700000" algn="tl">
                    <a:schemeClr val="bg2"/>
                  </a:outerShdw>
                </a:effectLst>
                <a:latin typeface="新宋体" pitchFamily="49" charset="-122"/>
                <a:ea typeface="方正姚体"/>
              </a:rPr>
              <a:t>资金可做更高效益</a:t>
            </a:r>
            <a:r>
              <a:rPr lang="zh-CN" altLang="en-US" sz="2400" b="1">
                <a:solidFill>
                  <a:srgbClr val="000000"/>
                </a:solidFill>
                <a:latin typeface="新宋体" pitchFamily="49" charset="-122"/>
                <a:ea typeface="方正姚体"/>
              </a:rPr>
              <a:t>，</a:t>
            </a:r>
            <a:r>
              <a:rPr lang="zh-CN" altLang="en-US" sz="2400" b="1">
                <a:solidFill>
                  <a:srgbClr val="000000"/>
                </a:solidFill>
                <a:effectLst>
                  <a:outerShdw blurRad="38100" dist="38100" dir="2700000" algn="tl">
                    <a:schemeClr val="bg2"/>
                  </a:outerShdw>
                </a:effectLst>
                <a:latin typeface="新宋体" pitchFamily="49" charset="-122"/>
                <a:ea typeface="方正姚体"/>
              </a:rPr>
              <a:t>投资致力企业竞争力</a:t>
            </a:r>
            <a:r>
              <a:rPr lang="en-US" altLang="zh-CN" sz="2400" b="1">
                <a:solidFill>
                  <a:srgbClr val="000000"/>
                </a:solidFill>
                <a:latin typeface="新宋体" pitchFamily="49" charset="-122"/>
                <a:ea typeface="方正姚体"/>
              </a:rPr>
              <a:t>,</a:t>
            </a:r>
            <a:r>
              <a:rPr lang="zh-CN" altLang="en-US" sz="2400" b="1">
                <a:solidFill>
                  <a:srgbClr val="000000"/>
                </a:solidFill>
                <a:effectLst>
                  <a:outerShdw blurRad="38100" dist="38100" dir="2700000" algn="tl">
                    <a:schemeClr val="bg2"/>
                  </a:outerShdw>
                </a:effectLst>
                <a:latin typeface="新宋体" pitchFamily="49" charset="-122"/>
                <a:ea typeface="方正姚体"/>
              </a:rPr>
              <a:t>提升效益与客户满意度 </a:t>
            </a:r>
            <a:r>
              <a:rPr lang="zh-CN" altLang="en-US" sz="2400" b="1">
                <a:solidFill>
                  <a:srgbClr val="000000"/>
                </a:solidFill>
                <a:latin typeface="新宋体" pitchFamily="49" charset="-122"/>
                <a:ea typeface="方正姚体"/>
              </a:rPr>
              <a:t>，</a:t>
            </a:r>
            <a:r>
              <a:rPr lang="zh-CN" altLang="en-US" sz="2400" b="1">
                <a:solidFill>
                  <a:srgbClr val="000000"/>
                </a:solidFill>
                <a:effectLst>
                  <a:outerShdw blurRad="38100" dist="38100" dir="2700000" algn="tl">
                    <a:schemeClr val="bg2"/>
                  </a:outerShdw>
                </a:effectLst>
                <a:latin typeface="新宋体" pitchFamily="49" charset="-122"/>
                <a:ea typeface="方正姚体"/>
              </a:rPr>
              <a:t>不受限既有的专业知识技能</a:t>
            </a:r>
            <a:r>
              <a:rPr lang="zh-CN" altLang="en-US" sz="2400" b="1">
                <a:solidFill>
                  <a:srgbClr val="000000"/>
                </a:solidFill>
                <a:latin typeface="新宋体" pitchFamily="49" charset="-122"/>
                <a:ea typeface="方正姚体"/>
              </a:rPr>
              <a:t>，</a:t>
            </a:r>
            <a:r>
              <a:rPr lang="zh-CN" altLang="en-US" sz="2400" b="1">
                <a:solidFill>
                  <a:srgbClr val="000000"/>
                </a:solidFill>
                <a:effectLst>
                  <a:outerShdw blurRad="38100" dist="38100" dir="2700000" algn="tl">
                    <a:schemeClr val="bg2"/>
                  </a:outerShdw>
                </a:effectLst>
                <a:latin typeface="新宋体" pitchFamily="49" charset="-122"/>
                <a:ea typeface="方正姚体"/>
              </a:rPr>
              <a:t>企业运作更灵活</a:t>
            </a:r>
            <a:r>
              <a:rPr lang="zh-CN" altLang="en-US" sz="2400" b="1">
                <a:solidFill>
                  <a:srgbClr val="000000"/>
                </a:solidFill>
                <a:latin typeface="新宋体" pitchFamily="49" charset="-122"/>
                <a:ea typeface="方正姚体"/>
              </a:rPr>
              <a:t>。接受外包这种新的经营理念是一种必然趋势，外包服务势在必行。 </a:t>
            </a:r>
          </a:p>
          <a:p>
            <a:pPr marL="342900" marR="0" lvl="0" indent="342900" eaLnBrk="1" hangingPunct="1">
              <a:lnSpc>
                <a:spcPct val="110000"/>
              </a:lnSpc>
              <a:spcBef>
                <a:spcPct val="0"/>
              </a:spcBef>
              <a:buNone/>
            </a:pPr>
            <a:endParaRPr lang="zh-CN" altLang="en-US" sz="2400" b="1">
              <a:solidFill>
                <a:srgbClr val="000000"/>
              </a:solidFill>
              <a:latin typeface="Arial Black" pitchFamily="34" charset="0"/>
              <a:ea typeface="方正姚体"/>
            </a:endParaRPr>
          </a:p>
          <a:p>
            <a:pPr marL="342900" marR="0" lvl="0" indent="-342900" eaLnBrk="1" hangingPunct="1">
              <a:lnSpc>
                <a:spcPct val="80000"/>
              </a:lnSpc>
            </a:pPr>
            <a:endParaRPr lang="en-US" altLang="en-US" sz="2400" b="1">
              <a:solidFill>
                <a:srgbClr val="000000"/>
              </a:solidFill>
              <a:effectLst>
                <a:outerShdw blurRad="38100" dist="38100" dir="2700000" algn="tl">
                  <a:schemeClr val="bg2"/>
                </a:outerShdw>
              </a:effectLst>
              <a:latin typeface="新宋体" pitchFamily="49" charset="-122"/>
              <a:ea typeface="方正姚体"/>
            </a:endParaRPr>
          </a:p>
        </p:txBody>
      </p:sp>
      <p:sp>
        <p:nvSpPr>
          <p:cNvPr id="64515" name="Rectangle 6"/>
          <p:cNvSpPr>
            <a:spLocks noGrp="1" noChangeArrowheads="1"/>
          </p:cNvSpPr>
          <p:nvPr>
            <p:ph type="title" idx="4294967295"/>
          </p:nvPr>
        </p:nvSpPr>
        <p:spPr>
          <a:xfrm>
            <a:off x="457200" y="274638"/>
            <a:ext cx="8229600" cy="1143000"/>
          </a:xfrm>
        </p:spPr>
        <p:txBody>
          <a:bodyPr vert="horz" wrap="square" lIns="91440" tIns="45720" rIns="91440" bIns="45720" numCol="1" anchor="ctr" anchorCtr="0" compatLnSpc="1">
            <a:prstTxWarp prst="textNoShape">
              <a:avLst/>
            </a:prstTxWarp>
            <a:noAutofit/>
          </a:bodyPr>
          <a:lstStyle>
            <a:lvl1pPr marL="0" indent="0" algn="l" defTabSz="914400" rtl="0" eaLnBrk="0" fontAlgn="base" latinLnBrk="1" hangingPunct="0">
              <a:lnSpc>
                <a:spcPct val="100000"/>
              </a:lnSpc>
              <a:spcBef>
                <a:spcPct val="0"/>
              </a:spcBef>
              <a:spcAft>
                <a:spcPct val="0"/>
              </a:spcAft>
              <a:buClrTx/>
              <a:buSzTx/>
              <a:buFontTx/>
              <a:buNone/>
              <a:defRPr kumimoji="0" lang="ko-KR" altLang="en-US" sz="3600" b="0" i="0" u="none">
                <a:solidFill>
                  <a:schemeClr val="bg1"/>
                </a:solidFill>
                <a:latin typeface="+mj-lt"/>
                <a:ea typeface="+mj-ea"/>
                <a:cs typeface="+mj-cs"/>
              </a:defRPr>
            </a:lvl1pPr>
            <a:lvl2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2pPr>
            <a:lvl3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3pPr>
            <a:lvl4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4pPr>
            <a:lvl5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5pPr>
            <a:lvl6pPr marL="4572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6pPr>
            <a:lvl7pPr marL="9144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7pPr>
            <a:lvl8pPr marL="13716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8pPr>
            <a:lvl9pPr marL="18288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9pPr>
          </a:lstStyle>
          <a:p>
            <a:pPr marL="0" marR="0" lvl="0" indent="0" eaLnBrk="1" hangingPunct="1"/>
            <a:r>
              <a:rPr lang="zh-CN" altLang="en-US" sz="3200" b="1">
                <a:solidFill>
                  <a:srgbClr val="000000"/>
                </a:solidFill>
                <a:effectLst>
                  <a:outerShdw blurRad="38100" dist="38100" dir="2700000" algn="tl">
                    <a:schemeClr val="bg2"/>
                  </a:outerShdw>
                </a:effectLst>
                <a:ea typeface="方正姚体"/>
              </a:rPr>
              <a:t>优势</a:t>
            </a:r>
          </a:p>
        </p:txBody>
      </p:sp>
      <p:sp>
        <p:nvSpPr>
          <p:cNvPr id="64516" name="矩形 3"/>
          <p:cNvSpPr/>
          <p:nvPr/>
        </p:nvSpPr>
        <p:spPr>
          <a:xfrm>
            <a:off x="5580062" y="6553200"/>
            <a:ext cx="252983" cy="259339"/>
          </a:xfrm>
          <a:prstGeom prst="rect">
            <a:avLst/>
          </a:prstGeom>
          <a:noFill/>
          <a:ln>
            <a:noFill/>
            <a:miter lim="800000"/>
          </a:ln>
        </p:spPr>
        <p:txBody>
          <a:bodyPr wrap="none">
            <a:sp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0" lvl="0" indent="0" eaLnBrk="1" hangingPunct="1">
              <a:spcBef>
                <a:spcPct val="0"/>
              </a:spcBef>
              <a:buNone/>
            </a:pPr>
            <a:r>
              <a:rPr lang="zh-CN" altLang="en-US" sz="1100">
                <a:solidFill>
                  <a:srgbClr val="000000"/>
                </a:solidFill>
                <a:ea typeface="方正姚体"/>
              </a:rPr>
              <a:t> </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66562" name="Rectangle 3"/>
          <p:cNvSpPr>
            <a:spLocks noGrp="1" noChangeArrowheads="1"/>
          </p:cNvSpPr>
          <p:nvPr>
            <p:ph type="body" idx="4294967295"/>
          </p:nvPr>
        </p:nvSpPr>
        <p:spPr>
          <a:xfrm>
            <a:off x="684213" y="1412875"/>
            <a:ext cx="7488237" cy="2087563"/>
          </a:xfrm>
        </p:spPr>
        <p:txBody>
          <a:bodyPr vert="horz" wrap="square" lIns="91440" tIns="45720" rIns="91440" bIns="45720" numCol="1" anchor="t" anchorCtr="0" compatLnSpc="1">
            <a:prstTxWarp prst="textNoShape">
              <a:avLst/>
            </a:prstTxWarp>
            <a:noAutofit/>
          </a:bodyPr>
          <a:lstStyle>
            <a:lvl1pPr marL="342900" indent="342900" algn="l" rtl="0" eaLnBrk="0" fontAlgn="base" latinLnBrk="1" hangingPunct="0">
              <a:lnSpc>
                <a:spcPct val="100000"/>
              </a:lnSpc>
              <a:spcBef>
                <a:spcPct val="20000"/>
              </a:spcBef>
              <a:spcAft>
                <a:spcPct val="0"/>
              </a:spcAft>
              <a:buClrTx/>
              <a:buSzTx/>
              <a:buFontTx/>
              <a:buChar char="•"/>
              <a:defRPr kumimoji="0" lang="ko-KR" altLang="en-US" sz="3200" b="0" i="0" u="none">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a:solidFill>
                  <a:schemeClr val="tx1"/>
                </a:solidFill>
                <a:latin typeface="+mn-lt"/>
                <a:ea typeface="+mn-ea"/>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a:solidFill>
                  <a:schemeClr val="tx1"/>
                </a:solidFill>
                <a:latin typeface="+mn-lt"/>
                <a:ea typeface="+mn-ea"/>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5pPr>
            <a:lvl6pPr marL="2514600" indent="-228600" algn="l" rtl="0" eaLnBrk="0" fontAlgn="base" latinLnBrk="1" hangingPunct="0">
              <a:spcBef>
                <a:spcPct val="20000"/>
              </a:spcBef>
              <a:spcAft>
                <a:spcPct val="0"/>
              </a:spcAft>
              <a:buChar char="»"/>
              <a:defRPr lang="ko-KR" altLang="en-US" sz="2000">
                <a:solidFill>
                  <a:schemeClr val="tx1"/>
                </a:solidFill>
                <a:latin typeface="+mn-lt"/>
                <a:ea typeface="+mn-ea"/>
              </a:defRPr>
            </a:lvl6pPr>
            <a:lvl7pPr marL="2971800" indent="-228600" algn="l" rtl="0" eaLnBrk="0" fontAlgn="base" latinLnBrk="1" hangingPunct="0">
              <a:spcBef>
                <a:spcPct val="20000"/>
              </a:spcBef>
              <a:spcAft>
                <a:spcPct val="0"/>
              </a:spcAft>
              <a:buChar char="»"/>
              <a:defRPr lang="ko-KR" altLang="en-US" sz="2000">
                <a:solidFill>
                  <a:schemeClr val="tx1"/>
                </a:solidFill>
                <a:latin typeface="+mn-lt"/>
                <a:ea typeface="+mn-ea"/>
              </a:defRPr>
            </a:lvl7pPr>
            <a:lvl8pPr marL="3429000" indent="-228600" algn="l" rtl="0" eaLnBrk="0" fontAlgn="base" latinLnBrk="1" hangingPunct="0">
              <a:spcBef>
                <a:spcPct val="20000"/>
              </a:spcBef>
              <a:spcAft>
                <a:spcPct val="0"/>
              </a:spcAft>
              <a:buChar char="»"/>
              <a:defRPr lang="ko-KR" altLang="en-US" sz="2000">
                <a:solidFill>
                  <a:schemeClr val="tx1"/>
                </a:solidFill>
                <a:latin typeface="+mn-lt"/>
                <a:ea typeface="+mn-ea"/>
              </a:defRPr>
            </a:lvl8pPr>
            <a:lvl9pPr marL="3886200" indent="-228600" algn="l" rtl="0" eaLnBrk="0" fontAlgn="base" latinLnBrk="1" hangingPunct="0">
              <a:spcBef>
                <a:spcPct val="20000"/>
              </a:spcBef>
              <a:spcAft>
                <a:spcPct val="0"/>
              </a:spcAft>
              <a:buChar char="»"/>
              <a:defRPr lang="ko-KR" altLang="en-US" sz="2000">
                <a:solidFill>
                  <a:schemeClr val="tx1"/>
                </a:solidFill>
                <a:latin typeface="+mn-lt"/>
                <a:ea typeface="+mn-ea"/>
              </a:defRPr>
            </a:lvl9pPr>
          </a:lstStyle>
          <a:p>
            <a:pPr marL="342900" marR="0" lvl="0" indent="342900" eaLnBrk="1" hangingPunct="1">
              <a:lnSpc>
                <a:spcPct val="110000"/>
              </a:lnSpc>
              <a:spcBef>
                <a:spcPct val="0"/>
              </a:spcBef>
              <a:buNone/>
            </a:pPr>
            <a:r>
              <a:rPr lang="zh-CN" altLang="en-US" sz="2000" b="1">
                <a:solidFill>
                  <a:srgbClr val="000000"/>
                </a:solidFill>
                <a:latin typeface="新宋体" pitchFamily="49" charset="-122"/>
                <a:ea typeface="方正姚体"/>
              </a:rPr>
              <a:t>（一）根据供应商的地理分布状况划分为：</a:t>
            </a:r>
            <a:endParaRPr lang="en-US" altLang="zh-CN" sz="2000" b="1">
              <a:solidFill>
                <a:srgbClr val="000000"/>
              </a:solidFill>
              <a:latin typeface="新宋体" pitchFamily="49" charset="-122"/>
              <a:ea typeface="方正姚体"/>
            </a:endParaRPr>
          </a:p>
          <a:p>
            <a:pPr marL="342900" marR="0" lvl="0" indent="342900" eaLnBrk="1" hangingPunct="1">
              <a:lnSpc>
                <a:spcPct val="110000"/>
              </a:lnSpc>
              <a:spcBef>
                <a:spcPct val="0"/>
              </a:spcBef>
              <a:buNone/>
            </a:pPr>
            <a:endParaRPr lang="en-US" altLang="zh-CN" sz="2000" b="1">
              <a:solidFill>
                <a:srgbClr val="000000"/>
              </a:solidFill>
              <a:latin typeface="新宋体" pitchFamily="49" charset="-122"/>
              <a:ea typeface="方正姚体"/>
            </a:endParaRPr>
          </a:p>
          <a:p>
            <a:pPr marL="342900" marR="0" lvl="0" indent="342900" eaLnBrk="1" hangingPunct="1">
              <a:lnSpc>
                <a:spcPct val="110000"/>
              </a:lnSpc>
              <a:spcBef>
                <a:spcPct val="0"/>
              </a:spcBef>
              <a:buFont typeface="Wingdings" pitchFamily="2" charset="2"/>
            </a:pPr>
            <a:r>
              <a:rPr lang="zh-CN" altLang="en-US" sz="2000" b="1">
                <a:solidFill>
                  <a:srgbClr val="000000"/>
                </a:solidFill>
                <a:latin typeface="新宋体" pitchFamily="49" charset="-122"/>
                <a:ea typeface="方正姚体"/>
              </a:rPr>
              <a:t>境内外包：是指外包商与其外包供应商来自同一个国家，因而外包工作在国内完成。 </a:t>
            </a:r>
            <a:endParaRPr lang="en-US" altLang="zh-CN" sz="2000" b="1">
              <a:solidFill>
                <a:srgbClr val="000000"/>
              </a:solidFill>
              <a:latin typeface="新宋体" pitchFamily="49" charset="-122"/>
              <a:ea typeface="方正姚体"/>
            </a:endParaRPr>
          </a:p>
          <a:p>
            <a:pPr marL="342900" marR="0" lvl="0" indent="342900" eaLnBrk="1" hangingPunct="1">
              <a:lnSpc>
                <a:spcPct val="110000"/>
              </a:lnSpc>
              <a:spcBef>
                <a:spcPct val="0"/>
              </a:spcBef>
              <a:buFont typeface="Wingdings" pitchFamily="2" charset="2"/>
            </a:pPr>
            <a:r>
              <a:rPr lang="zh-CN" altLang="en-US" sz="2000" b="1">
                <a:solidFill>
                  <a:srgbClr val="000000"/>
                </a:solidFill>
                <a:latin typeface="新宋体" pitchFamily="49" charset="-122"/>
                <a:ea typeface="方正姚体"/>
              </a:rPr>
              <a:t>离岸外包 ：指外包商与其供应商来自不同国家。</a:t>
            </a:r>
            <a:endParaRPr lang="en-US" altLang="zh-CN" sz="2000" b="1">
              <a:solidFill>
                <a:srgbClr val="000000"/>
              </a:solidFill>
              <a:latin typeface="新宋体" pitchFamily="49" charset="-122"/>
              <a:ea typeface="方正姚体"/>
            </a:endParaRPr>
          </a:p>
          <a:p>
            <a:pPr marL="342900" marR="0" lvl="0" indent="342900" eaLnBrk="1" hangingPunct="1">
              <a:lnSpc>
                <a:spcPct val="110000"/>
              </a:lnSpc>
              <a:spcBef>
                <a:spcPct val="0"/>
              </a:spcBef>
              <a:buNone/>
            </a:pPr>
            <a:endParaRPr lang="en-US" altLang="zh-CN" sz="2000" b="1">
              <a:solidFill>
                <a:srgbClr val="000000"/>
              </a:solidFill>
              <a:latin typeface="新宋体" pitchFamily="49" charset="-122"/>
              <a:ea typeface="方正姚体"/>
            </a:endParaRPr>
          </a:p>
          <a:p>
            <a:pPr marL="342900" marR="0" lvl="0" indent="-342900" eaLnBrk="1" hangingPunct="1">
              <a:lnSpc>
                <a:spcPct val="80000"/>
              </a:lnSpc>
              <a:buNone/>
            </a:pPr>
            <a:endParaRPr lang="en-US" altLang="en-US" sz="2800">
              <a:solidFill>
                <a:srgbClr val="000000"/>
              </a:solidFill>
              <a:ea typeface="方正姚体"/>
            </a:endParaRPr>
          </a:p>
        </p:txBody>
      </p:sp>
      <p:sp>
        <p:nvSpPr>
          <p:cNvPr id="66563" name="Rectangle 6"/>
          <p:cNvSpPr>
            <a:spLocks noGrp="1" noChangeArrowheads="1"/>
          </p:cNvSpPr>
          <p:nvPr>
            <p:ph type="title" idx="4294967295"/>
          </p:nvPr>
        </p:nvSpPr>
        <p:spPr>
          <a:xfrm>
            <a:off x="457200" y="274638"/>
            <a:ext cx="8229600" cy="1143000"/>
          </a:xfrm>
        </p:spPr>
        <p:txBody>
          <a:bodyPr vert="horz" wrap="square" lIns="91440" tIns="45720" rIns="91440" bIns="45720" numCol="1" anchor="ctr" anchorCtr="0" compatLnSpc="1">
            <a:prstTxWarp prst="textNoShape">
              <a:avLst/>
            </a:prstTxWarp>
            <a:noAutofit/>
          </a:bodyPr>
          <a:lstStyle>
            <a:lvl1pPr marL="0" indent="0" algn="l" defTabSz="914400" rtl="0" eaLnBrk="0" fontAlgn="base" latinLnBrk="1" hangingPunct="0">
              <a:lnSpc>
                <a:spcPct val="100000"/>
              </a:lnSpc>
              <a:spcBef>
                <a:spcPct val="0"/>
              </a:spcBef>
              <a:spcAft>
                <a:spcPct val="0"/>
              </a:spcAft>
              <a:buClrTx/>
              <a:buSzTx/>
              <a:buFontTx/>
              <a:buNone/>
              <a:defRPr kumimoji="0" lang="ko-KR" altLang="en-US" sz="3600" b="0" i="0" u="none">
                <a:solidFill>
                  <a:schemeClr val="bg1"/>
                </a:solidFill>
                <a:latin typeface="+mj-lt"/>
                <a:ea typeface="+mj-ea"/>
                <a:cs typeface="+mj-cs"/>
              </a:defRPr>
            </a:lvl1pPr>
            <a:lvl2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2pPr>
            <a:lvl3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3pPr>
            <a:lvl4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4pPr>
            <a:lvl5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5pPr>
            <a:lvl6pPr marL="4572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6pPr>
            <a:lvl7pPr marL="9144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7pPr>
            <a:lvl8pPr marL="13716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8pPr>
            <a:lvl9pPr marL="18288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9pPr>
          </a:lstStyle>
          <a:p>
            <a:pPr marL="0" marR="0" lvl="0" indent="0" eaLnBrk="1" hangingPunct="1"/>
            <a:r>
              <a:rPr lang="zh-CN" altLang="en-US" sz="3200" b="1">
                <a:solidFill>
                  <a:srgbClr val="000000"/>
                </a:solidFill>
                <a:effectLst>
                  <a:outerShdw blurRad="38100" dist="38100" dir="2700000" algn="tl">
                    <a:schemeClr val="bg2"/>
                  </a:outerShdw>
                </a:effectLst>
                <a:ea typeface="方正姚体"/>
              </a:rPr>
              <a:t>外包分类</a:t>
            </a:r>
          </a:p>
        </p:txBody>
      </p:sp>
      <p:sp>
        <p:nvSpPr>
          <p:cNvPr id="66564" name="矩形 3"/>
          <p:cNvSpPr/>
          <p:nvPr/>
        </p:nvSpPr>
        <p:spPr>
          <a:xfrm>
            <a:off x="5580062" y="6553200"/>
            <a:ext cx="252983" cy="259339"/>
          </a:xfrm>
          <a:prstGeom prst="rect">
            <a:avLst/>
          </a:prstGeom>
          <a:noFill/>
          <a:ln>
            <a:noFill/>
            <a:miter lim="800000"/>
          </a:ln>
        </p:spPr>
        <p:txBody>
          <a:bodyPr wrap="none">
            <a:sp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0" lvl="0" indent="0" eaLnBrk="1" hangingPunct="1">
              <a:spcBef>
                <a:spcPct val="0"/>
              </a:spcBef>
              <a:buNone/>
            </a:pPr>
            <a:r>
              <a:rPr lang="zh-CN" altLang="en-US" sz="1100">
                <a:solidFill>
                  <a:srgbClr val="000000"/>
                </a:solidFill>
                <a:ea typeface="方正姚体"/>
              </a:rPr>
              <a:t> </a:t>
            </a:r>
          </a:p>
        </p:txBody>
      </p:sp>
      <p:sp>
        <p:nvSpPr>
          <p:cNvPr id="66565" name="TextBox 4"/>
          <p:cNvSpPr txBox="1"/>
          <p:nvPr/>
        </p:nvSpPr>
        <p:spPr>
          <a:xfrm>
            <a:off x="607227" y="3933825"/>
            <a:ext cx="7929547" cy="2318796"/>
          </a:xfrm>
          <a:prstGeom prst="rect">
            <a:avLst/>
          </a:prstGeom>
        </p:spPr>
        <p:style>
          <a:lnRef idx="2">
            <a:schemeClr val="accent1"/>
          </a:lnRef>
          <a:fillRef idx="1">
            <a:schemeClr val="lt1"/>
          </a:fillRef>
          <a:effectRef idx="0">
            <a:schemeClr val="accent1"/>
          </a:effectRef>
          <a:fontRef idx="minor">
            <a:schemeClr val="dk1"/>
          </a:fontRef>
        </p:style>
        <p:txBody>
          <a:bodyPr>
            <a:spAutoFit/>
          </a:bodyPr>
          <a:lstStyle>
            <a:defPPr algn="l" rtl="0" eaLnBrk="0" hangingPunct="0">
              <a:defRPr kumimoji="0" lang="ko-KR" altLang="en-US"/>
            </a:defPPr>
            <a:lvl1pPr marL="0" marR="0" indent="0" algn="l" defTabSz="914400" rtl="0" eaLnBrk="0" fontAlgn="base"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tx1"/>
                </a:solidFill>
                <a:uLnTx/>
                <a:uFillTx/>
                <a:latin typeface="Gulim" pitchFamily="34" charset="-127"/>
                <a:ea typeface="Gulim" pitchFamily="34" charset="-127"/>
                <a:cs typeface="Arial"/>
                <a:sym typeface="Wingdings"/>
              </a:defRPr>
            </a:lvl1pPr>
            <a:lvl2pPr marL="457200" marR="0" indent="0" algn="l" defTabSz="914400" rtl="0" eaLnBrk="0" fontAlgn="base"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tx1"/>
                </a:solidFill>
                <a:uLnTx/>
                <a:uFillTx/>
                <a:latin typeface="Gulim" pitchFamily="34" charset="-127"/>
                <a:ea typeface="Gulim" pitchFamily="34" charset="-127"/>
                <a:cs typeface="Arial"/>
                <a:sym typeface="Wingdings"/>
              </a:defRPr>
            </a:lvl2pPr>
            <a:lvl3pPr marL="914400" marR="0" indent="0" algn="l" defTabSz="914400" rtl="0" eaLnBrk="0" fontAlgn="base"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tx1"/>
                </a:solidFill>
                <a:uLnTx/>
                <a:uFillTx/>
                <a:latin typeface="Gulim" pitchFamily="34" charset="-127"/>
                <a:ea typeface="Gulim" pitchFamily="34" charset="-127"/>
                <a:cs typeface="Arial"/>
                <a:sym typeface="Wingdings"/>
              </a:defRPr>
            </a:lvl3pPr>
            <a:lvl4pPr marL="1371600" marR="0" indent="0" algn="l" defTabSz="914400" rtl="0" eaLnBrk="0" fontAlgn="base"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tx1"/>
                </a:solidFill>
                <a:uLnTx/>
                <a:uFillTx/>
                <a:latin typeface="Gulim" pitchFamily="34" charset="-127"/>
                <a:ea typeface="Gulim" pitchFamily="34" charset="-127"/>
                <a:cs typeface="Arial"/>
                <a:sym typeface="Wingdings"/>
              </a:defRPr>
            </a:lvl4pPr>
            <a:lvl5pPr marL="1828800" marR="0" indent="0" algn="l" defTabSz="914400" rtl="0" eaLnBrk="0" fontAlgn="base"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tx1"/>
                </a:solidFill>
                <a:uLnTx/>
                <a:uFillTx/>
                <a:latin typeface="Gulim" pitchFamily="34" charset="-127"/>
                <a:ea typeface="Gulim" pitchFamily="34" charset="-127"/>
                <a:cs typeface="Arial"/>
                <a:sym typeface="Wingdings"/>
              </a:defRPr>
            </a:lvl5pPr>
            <a:lvl6pPr marL="0" marR="0" indent="0" algn="l" defTabSz="914400" rtl="0" eaLnBrk="0" fontAlgn="auto"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dk1"/>
                </a:solidFill>
                <a:uLnTx/>
                <a:uFillTx/>
                <a:latin typeface="Gulim"/>
                <a:ea typeface="Gulim"/>
                <a:cs typeface="Arial"/>
                <a:sym typeface="Wingdings"/>
              </a:defRPr>
            </a:lvl6pPr>
            <a:lvl7pPr marL="0" marR="0" indent="0" algn="l" defTabSz="914400" rtl="0" eaLnBrk="0" fontAlgn="auto"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dk1"/>
                </a:solidFill>
                <a:uLnTx/>
                <a:uFillTx/>
                <a:latin typeface="Gulim"/>
                <a:ea typeface="Gulim"/>
                <a:cs typeface="Arial"/>
                <a:sym typeface="Wingdings"/>
              </a:defRPr>
            </a:lvl7pPr>
            <a:lvl8pPr marL="0" marR="0" indent="0" algn="l" defTabSz="914400" rtl="0" eaLnBrk="0" fontAlgn="auto"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dk1"/>
                </a:solidFill>
                <a:uLnTx/>
                <a:uFillTx/>
                <a:latin typeface="Gulim"/>
                <a:ea typeface="Gulim"/>
                <a:cs typeface="Arial"/>
                <a:sym typeface="Wingdings"/>
              </a:defRPr>
            </a:lvl8pPr>
            <a:lvl9pPr marL="0" marR="0" indent="0" algn="l" defTabSz="914400" rtl="0" eaLnBrk="0" fontAlgn="auto"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dk1"/>
                </a:solidFill>
                <a:uLnTx/>
                <a:uFillTx/>
                <a:latin typeface="Gulim"/>
                <a:ea typeface="Gulim"/>
                <a:cs typeface="Arial"/>
                <a:sym typeface="Wingdings"/>
              </a:defRPr>
            </a:lvl9pPr>
          </a:lstStyle>
          <a:p>
            <a:pPr marL="0" marR="0" lvl="0" indent="0" algn="just" eaLnBrk="1" hangingPunct="1">
              <a:lnSpc>
                <a:spcPct val="80000"/>
              </a:lnSpc>
            </a:pPr>
            <a:r>
              <a:rPr lang="zh-CN" altLang="en-US" sz="2000" b="1">
                <a:solidFill>
                  <a:srgbClr val="000000"/>
                </a:solidFill>
                <a:effectLst>
                  <a:outerShdw blurRad="38100" dist="38100" dir="2700000" algn="tl">
                    <a:schemeClr val="bg2"/>
                  </a:outerShdw>
                </a:effectLst>
                <a:latin typeface="新宋体" pitchFamily="49" charset="-122"/>
                <a:ea typeface="方正姚体"/>
              </a:rPr>
              <a:t>两者区别：</a:t>
            </a:r>
            <a:endParaRPr lang="en-US" altLang="zh-CN" sz="2000" b="1">
              <a:solidFill>
                <a:srgbClr val="000000"/>
              </a:solidFill>
              <a:effectLst>
                <a:outerShdw blurRad="38100" dist="38100" dir="2700000" algn="tl">
                  <a:schemeClr val="bg2"/>
                </a:outerShdw>
              </a:effectLst>
              <a:latin typeface="新宋体" pitchFamily="49" charset="-122"/>
              <a:ea typeface="方正姚体"/>
            </a:endParaRPr>
          </a:p>
          <a:p>
            <a:pPr marL="0" marR="0" lvl="0" indent="0" algn="just" eaLnBrk="1" hangingPunct="1">
              <a:lnSpc>
                <a:spcPct val="80000"/>
              </a:lnSpc>
            </a:pPr>
            <a:endParaRPr lang="en-US" altLang="zh-CN" sz="2000" b="1">
              <a:solidFill>
                <a:srgbClr val="000000"/>
              </a:solidFill>
              <a:latin typeface="新宋体" pitchFamily="49" charset="-122"/>
              <a:ea typeface="方正姚体"/>
            </a:endParaRPr>
          </a:p>
          <a:p>
            <a:pPr marL="0" marR="0" lvl="0" indent="0" algn="just" eaLnBrk="1" hangingPunct="1">
              <a:lnSpc>
                <a:spcPct val="80000"/>
              </a:lnSpc>
            </a:pPr>
            <a:r>
              <a:rPr lang="zh-CN" altLang="en-US" sz="2000" b="1">
                <a:solidFill>
                  <a:srgbClr val="000000"/>
                </a:solidFill>
                <a:latin typeface="新宋体" pitchFamily="49" charset="-122"/>
                <a:ea typeface="方正姚体"/>
              </a:rPr>
              <a:t>①境内外包：更强调核心业务战略、技术和专门知识、从固定成</a:t>
            </a:r>
            <a:endParaRPr lang="en-US" altLang="zh-CN" sz="2000" b="1">
              <a:solidFill>
                <a:srgbClr val="000000"/>
              </a:solidFill>
              <a:latin typeface="新宋体" pitchFamily="49" charset="-122"/>
              <a:ea typeface="方正姚体"/>
            </a:endParaRPr>
          </a:p>
          <a:p>
            <a:pPr marL="0" marR="0" lvl="0" indent="0" algn="just" eaLnBrk="1" hangingPunct="1">
              <a:lnSpc>
                <a:spcPct val="80000"/>
              </a:lnSpc>
            </a:pPr>
            <a:r>
              <a:rPr lang="zh-CN" altLang="en-US" sz="2000" b="1">
                <a:solidFill>
                  <a:srgbClr val="000000"/>
                </a:solidFill>
                <a:latin typeface="新宋体" pitchFamily="49" charset="-122"/>
                <a:ea typeface="方正姚体"/>
              </a:rPr>
              <a:t>本转移至可变成本、规模经济、重价值增值甚于成本减少；</a:t>
            </a:r>
            <a:endParaRPr lang="en-US" altLang="zh-CN" sz="2000" b="1">
              <a:solidFill>
                <a:srgbClr val="000000"/>
              </a:solidFill>
              <a:latin typeface="新宋体" pitchFamily="49" charset="-122"/>
              <a:ea typeface="方正姚体"/>
            </a:endParaRPr>
          </a:p>
          <a:p>
            <a:pPr marL="0" marR="0" lvl="0" indent="0" algn="just" eaLnBrk="1" hangingPunct="1">
              <a:lnSpc>
                <a:spcPct val="80000"/>
              </a:lnSpc>
            </a:pPr>
            <a:r>
              <a:rPr lang="zh-CN" altLang="en-US" sz="2000" b="1">
                <a:solidFill>
                  <a:srgbClr val="000000"/>
                </a:solidFill>
                <a:latin typeface="新宋体" pitchFamily="49" charset="-122"/>
                <a:ea typeface="方正姚体"/>
              </a:rPr>
              <a:t>②离岸外包：则主要强调成本节省、技术熟练的劳动力的可用性，</a:t>
            </a:r>
            <a:endParaRPr lang="en-US" altLang="zh-CN" sz="2000" b="1">
              <a:solidFill>
                <a:srgbClr val="000000"/>
              </a:solidFill>
              <a:latin typeface="新宋体" pitchFamily="49" charset="-122"/>
              <a:ea typeface="方正姚体"/>
            </a:endParaRPr>
          </a:p>
          <a:p>
            <a:pPr marL="0" marR="0" lvl="0" indent="0" algn="just" eaLnBrk="1" hangingPunct="1">
              <a:lnSpc>
                <a:spcPct val="80000"/>
              </a:lnSpc>
            </a:pPr>
            <a:r>
              <a:rPr lang="zh-CN" altLang="en-US" sz="2000" b="1">
                <a:solidFill>
                  <a:srgbClr val="000000"/>
                </a:solidFill>
                <a:latin typeface="新宋体" pitchFamily="49" charset="-122"/>
                <a:ea typeface="方正姚体"/>
              </a:rPr>
              <a:t>利用较低的生产成本来抵消较高的交易成本。在考虑是否进行离</a:t>
            </a:r>
            <a:endParaRPr lang="en-US" altLang="zh-CN" sz="2000" b="1">
              <a:solidFill>
                <a:srgbClr val="000000"/>
              </a:solidFill>
              <a:latin typeface="新宋体" pitchFamily="49" charset="-122"/>
              <a:ea typeface="方正姚体"/>
            </a:endParaRPr>
          </a:p>
          <a:p>
            <a:pPr marL="0" marR="0" lvl="0" indent="0" algn="just" eaLnBrk="1" hangingPunct="1">
              <a:lnSpc>
                <a:spcPct val="80000"/>
              </a:lnSpc>
            </a:pPr>
            <a:r>
              <a:rPr lang="zh-CN" altLang="en-US" sz="2000" b="1">
                <a:solidFill>
                  <a:srgbClr val="000000"/>
                </a:solidFill>
                <a:latin typeface="新宋体" pitchFamily="49" charset="-122"/>
                <a:ea typeface="方正姚体"/>
              </a:rPr>
              <a:t>岸外包时，成本是决定性的因素，技术能力、服务质量和服务供</a:t>
            </a:r>
            <a:endParaRPr lang="en-US" altLang="zh-CN" sz="2000" b="1">
              <a:solidFill>
                <a:srgbClr val="000000"/>
              </a:solidFill>
              <a:latin typeface="新宋体" pitchFamily="49" charset="-122"/>
              <a:ea typeface="方正姚体"/>
            </a:endParaRPr>
          </a:p>
          <a:p>
            <a:pPr marL="0" marR="0" lvl="0" indent="0" algn="just" eaLnBrk="1" hangingPunct="1">
              <a:lnSpc>
                <a:spcPct val="80000"/>
              </a:lnSpc>
            </a:pPr>
            <a:r>
              <a:rPr lang="zh-CN" altLang="en-US" sz="2000" b="1">
                <a:solidFill>
                  <a:srgbClr val="000000"/>
                </a:solidFill>
                <a:latin typeface="新宋体" pitchFamily="49" charset="-122"/>
                <a:ea typeface="方正姚体"/>
              </a:rPr>
              <a:t>应商等因素次之。 </a:t>
            </a:r>
          </a:p>
          <a:p>
            <a:pPr marL="0" marR="0" lvl="0" indent="0" eaLnBrk="1" hangingPunct="1"/>
            <a:endParaRPr lang="zh-CN" altLang="en-US">
              <a:solidFill>
                <a:srgbClr val="000000"/>
              </a:solidFill>
              <a:ea typeface="方正姚体"/>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67586" name="Rectangle 3"/>
          <p:cNvSpPr>
            <a:spLocks noGrp="1" noChangeArrowheads="1"/>
          </p:cNvSpPr>
          <p:nvPr>
            <p:ph type="body" idx="4294967295"/>
          </p:nvPr>
        </p:nvSpPr>
        <p:spPr>
          <a:xfrm>
            <a:off x="827088" y="1052513"/>
            <a:ext cx="7488237" cy="2232025"/>
          </a:xfrm>
        </p:spPr>
        <p:txBody>
          <a:bodyPr vert="horz" wrap="square" lIns="91440" tIns="45720" rIns="91440" bIns="45720" numCol="1" anchor="t" anchorCtr="0" compatLnSpc="1">
            <a:prstTxWarp prst="textNoShape">
              <a:avLst/>
            </a:prstTxWarp>
            <a:noAutofit/>
          </a:bodyPr>
          <a:lstStyle>
            <a:lvl1pPr marL="342900" indent="342900" algn="l" rtl="0" eaLnBrk="0" fontAlgn="base" latinLnBrk="1" hangingPunct="0">
              <a:lnSpc>
                <a:spcPct val="100000"/>
              </a:lnSpc>
              <a:spcBef>
                <a:spcPct val="20000"/>
              </a:spcBef>
              <a:spcAft>
                <a:spcPct val="0"/>
              </a:spcAft>
              <a:buClrTx/>
              <a:buSzTx/>
              <a:buFontTx/>
              <a:buChar char="•"/>
              <a:defRPr kumimoji="0" lang="ko-KR" altLang="en-US" sz="3200" b="0" i="0" u="none">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a:solidFill>
                  <a:schemeClr val="tx1"/>
                </a:solidFill>
                <a:latin typeface="+mn-lt"/>
                <a:ea typeface="+mn-ea"/>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a:solidFill>
                  <a:schemeClr val="tx1"/>
                </a:solidFill>
                <a:latin typeface="+mn-lt"/>
                <a:ea typeface="+mn-ea"/>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5pPr>
            <a:lvl6pPr marL="2514600" indent="-228600" algn="l" rtl="0" eaLnBrk="0" fontAlgn="base" latinLnBrk="1" hangingPunct="0">
              <a:spcBef>
                <a:spcPct val="20000"/>
              </a:spcBef>
              <a:spcAft>
                <a:spcPct val="0"/>
              </a:spcAft>
              <a:buChar char="»"/>
              <a:defRPr lang="ko-KR" altLang="en-US" sz="2000">
                <a:solidFill>
                  <a:schemeClr val="tx1"/>
                </a:solidFill>
                <a:latin typeface="+mn-lt"/>
                <a:ea typeface="+mn-ea"/>
              </a:defRPr>
            </a:lvl6pPr>
            <a:lvl7pPr marL="2971800" indent="-228600" algn="l" rtl="0" eaLnBrk="0" fontAlgn="base" latinLnBrk="1" hangingPunct="0">
              <a:spcBef>
                <a:spcPct val="20000"/>
              </a:spcBef>
              <a:spcAft>
                <a:spcPct val="0"/>
              </a:spcAft>
              <a:buChar char="»"/>
              <a:defRPr lang="ko-KR" altLang="en-US" sz="2000">
                <a:solidFill>
                  <a:schemeClr val="tx1"/>
                </a:solidFill>
                <a:latin typeface="+mn-lt"/>
                <a:ea typeface="+mn-ea"/>
              </a:defRPr>
            </a:lvl7pPr>
            <a:lvl8pPr marL="3429000" indent="-228600" algn="l" rtl="0" eaLnBrk="0" fontAlgn="base" latinLnBrk="1" hangingPunct="0">
              <a:spcBef>
                <a:spcPct val="20000"/>
              </a:spcBef>
              <a:spcAft>
                <a:spcPct val="0"/>
              </a:spcAft>
              <a:buChar char="»"/>
              <a:defRPr lang="ko-KR" altLang="en-US" sz="2000">
                <a:solidFill>
                  <a:schemeClr val="tx1"/>
                </a:solidFill>
                <a:latin typeface="+mn-lt"/>
                <a:ea typeface="+mn-ea"/>
              </a:defRPr>
            </a:lvl8pPr>
            <a:lvl9pPr marL="3886200" indent="-228600" algn="l" rtl="0" eaLnBrk="0" fontAlgn="base" latinLnBrk="1" hangingPunct="0">
              <a:spcBef>
                <a:spcPct val="20000"/>
              </a:spcBef>
              <a:spcAft>
                <a:spcPct val="0"/>
              </a:spcAft>
              <a:buChar char="»"/>
              <a:defRPr lang="ko-KR" altLang="en-US" sz="2000">
                <a:solidFill>
                  <a:schemeClr val="tx1"/>
                </a:solidFill>
                <a:latin typeface="+mn-lt"/>
                <a:ea typeface="+mn-ea"/>
              </a:defRPr>
            </a:lvl9pPr>
          </a:lstStyle>
          <a:p>
            <a:pPr marL="342900" marR="0" lvl="0" indent="342900" eaLnBrk="1" hangingPunct="1">
              <a:lnSpc>
                <a:spcPct val="110000"/>
              </a:lnSpc>
              <a:spcBef>
                <a:spcPct val="0"/>
              </a:spcBef>
              <a:buNone/>
            </a:pPr>
            <a:endParaRPr lang="en-US" altLang="zh-CN" sz="2000" b="1">
              <a:solidFill>
                <a:srgbClr val="000000"/>
              </a:solidFill>
              <a:latin typeface="新宋体" pitchFamily="49" charset="-122"/>
              <a:ea typeface="方正姚体"/>
            </a:endParaRPr>
          </a:p>
          <a:p>
            <a:pPr marL="342900" marR="0" lvl="0" indent="342900" eaLnBrk="1" hangingPunct="1">
              <a:lnSpc>
                <a:spcPct val="110000"/>
              </a:lnSpc>
              <a:spcBef>
                <a:spcPct val="0"/>
              </a:spcBef>
              <a:buNone/>
            </a:pPr>
            <a:r>
              <a:rPr lang="zh-CN" altLang="en-US" sz="2000" b="1">
                <a:solidFill>
                  <a:srgbClr val="000000"/>
                </a:solidFill>
                <a:latin typeface="新宋体" pitchFamily="49" charset="-122"/>
                <a:ea typeface="方正姚体"/>
              </a:rPr>
              <a:t>（二）按工作性质可分为“蓝领外包”和“白领外包”</a:t>
            </a:r>
            <a:endParaRPr lang="en-US" altLang="zh-CN" sz="2000" b="1">
              <a:solidFill>
                <a:srgbClr val="000000"/>
              </a:solidFill>
              <a:latin typeface="新宋体" pitchFamily="49" charset="-122"/>
              <a:ea typeface="方正姚体"/>
            </a:endParaRPr>
          </a:p>
          <a:p>
            <a:pPr marL="342900" marR="0" lvl="0" indent="342900" eaLnBrk="1" hangingPunct="1">
              <a:lnSpc>
                <a:spcPct val="110000"/>
              </a:lnSpc>
              <a:spcBef>
                <a:spcPct val="0"/>
              </a:spcBef>
              <a:buNone/>
            </a:pPr>
            <a:endParaRPr lang="en-US" altLang="zh-CN" sz="2000" b="1">
              <a:solidFill>
                <a:srgbClr val="000000"/>
              </a:solidFill>
              <a:latin typeface="新宋体" pitchFamily="49" charset="-122"/>
              <a:ea typeface="方正姚体"/>
            </a:endParaRPr>
          </a:p>
          <a:p>
            <a:pPr marL="342900" marR="0" lvl="0" indent="342900" eaLnBrk="1" hangingPunct="1">
              <a:lnSpc>
                <a:spcPct val="110000"/>
              </a:lnSpc>
              <a:spcBef>
                <a:spcPct val="0"/>
              </a:spcBef>
              <a:buFont typeface="Wingdings" pitchFamily="2" charset="2"/>
            </a:pPr>
            <a:r>
              <a:rPr lang="zh-CN" altLang="en-US" sz="2000" b="1">
                <a:solidFill>
                  <a:srgbClr val="000000"/>
                </a:solidFill>
                <a:latin typeface="新宋体" pitchFamily="49" charset="-122"/>
                <a:ea typeface="方正姚体"/>
              </a:rPr>
              <a:t>“蓝领外包”指产品制造过程外包。 </a:t>
            </a:r>
          </a:p>
          <a:p>
            <a:pPr marL="342900" marR="0" lvl="0" indent="342900" eaLnBrk="1" hangingPunct="1">
              <a:lnSpc>
                <a:spcPct val="110000"/>
              </a:lnSpc>
              <a:spcBef>
                <a:spcPct val="0"/>
              </a:spcBef>
              <a:buFont typeface="Wingdings" pitchFamily="2" charset="2"/>
            </a:pPr>
            <a:r>
              <a:rPr lang="zh-CN" altLang="en-US" sz="2000" b="1">
                <a:solidFill>
                  <a:srgbClr val="000000"/>
                </a:solidFill>
                <a:latin typeface="新宋体" pitchFamily="49" charset="-122"/>
                <a:ea typeface="方正姚体"/>
              </a:rPr>
              <a:t>“白领外包”亦称“服务外包”，指技术开发与支持其他服务活动的外包。</a:t>
            </a:r>
            <a:endParaRPr lang="en-US" altLang="zh-CN" sz="2000" b="1">
              <a:solidFill>
                <a:srgbClr val="000000"/>
              </a:solidFill>
              <a:latin typeface="新宋体" pitchFamily="49" charset="-122"/>
              <a:ea typeface="方正姚体"/>
            </a:endParaRPr>
          </a:p>
          <a:p>
            <a:pPr marL="342900" marR="0" lvl="0" indent="342900" eaLnBrk="1" hangingPunct="1">
              <a:lnSpc>
                <a:spcPct val="110000"/>
              </a:lnSpc>
              <a:spcBef>
                <a:spcPct val="0"/>
              </a:spcBef>
              <a:buFont typeface="Wingdings" pitchFamily="2" charset="2"/>
            </a:pPr>
            <a:endParaRPr lang="en-US" altLang="zh-CN" sz="2000" b="1">
              <a:solidFill>
                <a:srgbClr val="000000"/>
              </a:solidFill>
              <a:latin typeface="新宋体" pitchFamily="49" charset="-122"/>
              <a:ea typeface="方正姚体"/>
            </a:endParaRPr>
          </a:p>
          <a:p>
            <a:pPr marL="342900" marR="0" lvl="0" indent="-342900" eaLnBrk="1" hangingPunct="1">
              <a:lnSpc>
                <a:spcPct val="80000"/>
              </a:lnSpc>
            </a:pPr>
            <a:endParaRPr lang="en-US" altLang="en-US" sz="2800">
              <a:solidFill>
                <a:srgbClr val="000000"/>
              </a:solidFill>
              <a:ea typeface="方正姚体"/>
            </a:endParaRPr>
          </a:p>
        </p:txBody>
      </p:sp>
      <p:sp>
        <p:nvSpPr>
          <p:cNvPr id="67587" name="Rectangle 6"/>
          <p:cNvSpPr>
            <a:spLocks noGrp="1" noChangeArrowheads="1"/>
          </p:cNvSpPr>
          <p:nvPr>
            <p:ph type="title" idx="4294967295"/>
          </p:nvPr>
        </p:nvSpPr>
        <p:spPr>
          <a:xfrm>
            <a:off x="457200" y="274638"/>
            <a:ext cx="8229600" cy="1143000"/>
          </a:xfrm>
        </p:spPr>
        <p:txBody>
          <a:bodyPr vert="horz" wrap="square" lIns="91440" tIns="45720" rIns="91440" bIns="45720" numCol="1" anchor="ctr" anchorCtr="0" compatLnSpc="1">
            <a:prstTxWarp prst="textNoShape">
              <a:avLst/>
            </a:prstTxWarp>
            <a:noAutofit/>
          </a:bodyPr>
          <a:lstStyle>
            <a:lvl1pPr marL="0" indent="0" algn="l" defTabSz="914400" rtl="0" eaLnBrk="0" fontAlgn="base" latinLnBrk="1" hangingPunct="0">
              <a:lnSpc>
                <a:spcPct val="100000"/>
              </a:lnSpc>
              <a:spcBef>
                <a:spcPct val="0"/>
              </a:spcBef>
              <a:spcAft>
                <a:spcPct val="0"/>
              </a:spcAft>
              <a:buClrTx/>
              <a:buSzTx/>
              <a:buFontTx/>
              <a:buNone/>
              <a:defRPr kumimoji="0" lang="ko-KR" altLang="en-US" sz="3600" b="0" i="0" u="none">
                <a:solidFill>
                  <a:schemeClr val="bg1"/>
                </a:solidFill>
                <a:latin typeface="+mj-lt"/>
                <a:ea typeface="+mj-ea"/>
                <a:cs typeface="+mj-cs"/>
              </a:defRPr>
            </a:lvl1pPr>
            <a:lvl2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2pPr>
            <a:lvl3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3pPr>
            <a:lvl4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4pPr>
            <a:lvl5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5pPr>
            <a:lvl6pPr marL="4572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6pPr>
            <a:lvl7pPr marL="9144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7pPr>
            <a:lvl8pPr marL="13716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8pPr>
            <a:lvl9pPr marL="18288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9pPr>
          </a:lstStyle>
          <a:p>
            <a:pPr marL="0" marR="0" lvl="0" indent="0" eaLnBrk="1" hangingPunct="1"/>
            <a:r>
              <a:rPr lang="zh-CN" altLang="en-US" sz="3200" b="1">
                <a:solidFill>
                  <a:srgbClr val="000000"/>
                </a:solidFill>
                <a:effectLst>
                  <a:outerShdw blurRad="38100" dist="38100" dir="2700000" algn="tl">
                    <a:schemeClr val="bg2"/>
                  </a:outerShdw>
                </a:effectLst>
                <a:ea typeface="方正姚体"/>
              </a:rPr>
              <a:t>外包分类</a:t>
            </a:r>
          </a:p>
        </p:txBody>
      </p:sp>
      <p:sp>
        <p:nvSpPr>
          <p:cNvPr id="67588" name="矩形 3"/>
          <p:cNvSpPr/>
          <p:nvPr/>
        </p:nvSpPr>
        <p:spPr>
          <a:xfrm>
            <a:off x="5580062" y="6553200"/>
            <a:ext cx="252983" cy="259339"/>
          </a:xfrm>
          <a:prstGeom prst="rect">
            <a:avLst/>
          </a:prstGeom>
          <a:noFill/>
          <a:ln>
            <a:noFill/>
            <a:miter lim="800000"/>
          </a:ln>
        </p:spPr>
        <p:txBody>
          <a:bodyPr wrap="none">
            <a:sp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0" lvl="0" indent="0" eaLnBrk="1" hangingPunct="1">
              <a:spcBef>
                <a:spcPct val="0"/>
              </a:spcBef>
              <a:buNone/>
            </a:pPr>
            <a:r>
              <a:rPr lang="zh-CN" altLang="en-US" sz="1100">
                <a:solidFill>
                  <a:srgbClr val="000000"/>
                </a:solidFill>
                <a:ea typeface="方正姚体"/>
              </a:rPr>
              <a:t> </a:t>
            </a:r>
          </a:p>
        </p:txBody>
      </p:sp>
      <p:sp>
        <p:nvSpPr>
          <p:cNvPr id="67589" name="TextBox 4"/>
          <p:cNvSpPr txBox="1"/>
          <p:nvPr/>
        </p:nvSpPr>
        <p:spPr>
          <a:xfrm>
            <a:off x="896153" y="3789363"/>
            <a:ext cx="7927956" cy="2196754"/>
          </a:xfrm>
          <a:prstGeom prst="rect">
            <a:avLst/>
          </a:prstGeom>
        </p:spPr>
        <p:style>
          <a:lnRef idx="2">
            <a:schemeClr val="accent1"/>
          </a:lnRef>
          <a:fillRef idx="1">
            <a:schemeClr val="lt1"/>
          </a:fillRef>
          <a:effectRef idx="0">
            <a:schemeClr val="accent1"/>
          </a:effectRef>
          <a:fontRef idx="minor">
            <a:schemeClr val="dk1"/>
          </a:fontRef>
        </p:style>
        <p:txBody>
          <a:bodyPr>
            <a:spAutoFit/>
          </a:bodyPr>
          <a:lstStyle>
            <a:defPPr algn="l" rtl="0" eaLnBrk="0" hangingPunct="0">
              <a:defRPr kumimoji="0" lang="ko-KR" altLang="en-US"/>
            </a:defPPr>
            <a:lvl1pPr marL="0" marR="0" indent="0" algn="l" defTabSz="914400" rtl="0" eaLnBrk="0" fontAlgn="base"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tx1"/>
                </a:solidFill>
                <a:uLnTx/>
                <a:uFillTx/>
                <a:latin typeface="Gulim" pitchFamily="34" charset="-127"/>
                <a:ea typeface="Gulim" pitchFamily="34" charset="-127"/>
                <a:cs typeface="Arial"/>
                <a:sym typeface="Wingdings"/>
              </a:defRPr>
            </a:lvl1pPr>
            <a:lvl2pPr marL="457200" marR="0" indent="0" algn="l" defTabSz="914400" rtl="0" eaLnBrk="0" fontAlgn="base"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tx1"/>
                </a:solidFill>
                <a:uLnTx/>
                <a:uFillTx/>
                <a:latin typeface="Gulim" pitchFamily="34" charset="-127"/>
                <a:ea typeface="Gulim" pitchFamily="34" charset="-127"/>
                <a:cs typeface="Arial"/>
                <a:sym typeface="Wingdings"/>
              </a:defRPr>
            </a:lvl2pPr>
            <a:lvl3pPr marL="914400" marR="0" indent="0" algn="l" defTabSz="914400" rtl="0" eaLnBrk="0" fontAlgn="base"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tx1"/>
                </a:solidFill>
                <a:uLnTx/>
                <a:uFillTx/>
                <a:latin typeface="Gulim" pitchFamily="34" charset="-127"/>
                <a:ea typeface="Gulim" pitchFamily="34" charset="-127"/>
                <a:cs typeface="Arial"/>
                <a:sym typeface="Wingdings"/>
              </a:defRPr>
            </a:lvl3pPr>
            <a:lvl4pPr marL="1371600" marR="0" indent="0" algn="l" defTabSz="914400" rtl="0" eaLnBrk="0" fontAlgn="base"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tx1"/>
                </a:solidFill>
                <a:uLnTx/>
                <a:uFillTx/>
                <a:latin typeface="Gulim" pitchFamily="34" charset="-127"/>
                <a:ea typeface="Gulim" pitchFamily="34" charset="-127"/>
                <a:cs typeface="Arial"/>
                <a:sym typeface="Wingdings"/>
              </a:defRPr>
            </a:lvl4pPr>
            <a:lvl5pPr marL="1828800" marR="0" indent="0" algn="l" defTabSz="914400" rtl="0" eaLnBrk="0" fontAlgn="base"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tx1"/>
                </a:solidFill>
                <a:uLnTx/>
                <a:uFillTx/>
                <a:latin typeface="Gulim" pitchFamily="34" charset="-127"/>
                <a:ea typeface="Gulim" pitchFamily="34" charset="-127"/>
                <a:cs typeface="Arial"/>
                <a:sym typeface="Wingdings"/>
              </a:defRPr>
            </a:lvl5pPr>
            <a:lvl6pPr marL="0" marR="0" indent="0" algn="l" defTabSz="914400" rtl="0" eaLnBrk="0" fontAlgn="auto"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dk1"/>
                </a:solidFill>
                <a:uLnTx/>
                <a:uFillTx/>
                <a:latin typeface="Gulim"/>
                <a:ea typeface="Gulim"/>
                <a:cs typeface="Arial"/>
                <a:sym typeface="Wingdings"/>
              </a:defRPr>
            </a:lvl6pPr>
            <a:lvl7pPr marL="0" marR="0" indent="0" algn="l" defTabSz="914400" rtl="0" eaLnBrk="0" fontAlgn="auto"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dk1"/>
                </a:solidFill>
                <a:uLnTx/>
                <a:uFillTx/>
                <a:latin typeface="Gulim"/>
                <a:ea typeface="Gulim"/>
                <a:cs typeface="Arial"/>
                <a:sym typeface="Wingdings"/>
              </a:defRPr>
            </a:lvl7pPr>
            <a:lvl8pPr marL="0" marR="0" indent="0" algn="l" defTabSz="914400" rtl="0" eaLnBrk="0" fontAlgn="auto"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dk1"/>
                </a:solidFill>
                <a:uLnTx/>
                <a:uFillTx/>
                <a:latin typeface="Gulim"/>
                <a:ea typeface="Gulim"/>
                <a:cs typeface="Arial"/>
                <a:sym typeface="Wingdings"/>
              </a:defRPr>
            </a:lvl8pPr>
            <a:lvl9pPr marL="0" marR="0" indent="0" algn="l" defTabSz="914400" rtl="0" eaLnBrk="0" fontAlgn="auto"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dk1"/>
                </a:solidFill>
                <a:uLnTx/>
                <a:uFillTx/>
                <a:latin typeface="Gulim"/>
                <a:ea typeface="Gulim"/>
                <a:cs typeface="Arial"/>
                <a:sym typeface="Wingdings"/>
              </a:defRPr>
            </a:lvl9pPr>
          </a:lstStyle>
          <a:p>
            <a:pPr marL="0" marR="0" lvl="0" indent="0" algn="just" eaLnBrk="1" hangingPunct="1">
              <a:lnSpc>
                <a:spcPct val="80000"/>
              </a:lnSpc>
            </a:pPr>
            <a:r>
              <a:rPr lang="zh-CN" altLang="en-US" sz="2000" b="1">
                <a:solidFill>
                  <a:srgbClr val="000000"/>
                </a:solidFill>
                <a:effectLst>
                  <a:outerShdw blurRad="38100" dist="38100" dir="2700000" algn="tl">
                    <a:schemeClr val="bg2"/>
                  </a:outerShdw>
                </a:effectLst>
                <a:latin typeface="新宋体" pitchFamily="49" charset="-122"/>
                <a:ea typeface="方正姚体"/>
              </a:rPr>
              <a:t>两者区别：</a:t>
            </a:r>
            <a:endParaRPr lang="en-US" altLang="zh-CN" sz="2000" b="1">
              <a:solidFill>
                <a:srgbClr val="000000"/>
              </a:solidFill>
              <a:effectLst>
                <a:outerShdw blurRad="38100" dist="38100" dir="2700000" algn="tl">
                  <a:schemeClr val="bg2"/>
                </a:outerShdw>
              </a:effectLst>
              <a:latin typeface="新宋体" pitchFamily="49" charset="-122"/>
              <a:ea typeface="方正姚体"/>
            </a:endParaRPr>
          </a:p>
          <a:p>
            <a:pPr marL="0" marR="0" lvl="0" indent="0" algn="just" eaLnBrk="1" hangingPunct="1">
              <a:lnSpc>
                <a:spcPct val="80000"/>
              </a:lnSpc>
            </a:pPr>
            <a:endParaRPr lang="en-US" altLang="zh-CN" sz="2000" b="1">
              <a:solidFill>
                <a:srgbClr val="000000"/>
              </a:solidFill>
              <a:latin typeface="新宋体" pitchFamily="49" charset="-122"/>
              <a:ea typeface="方正姚体"/>
            </a:endParaRPr>
          </a:p>
          <a:p>
            <a:pPr marL="0" marR="0" lvl="0" indent="342900" eaLnBrk="1" hangingPunct="1">
              <a:lnSpc>
                <a:spcPct val="110000"/>
              </a:lnSpc>
            </a:pPr>
            <a:r>
              <a:rPr lang="zh-CN" altLang="en-US" sz="2000" b="1">
                <a:solidFill>
                  <a:srgbClr val="000000"/>
                </a:solidFill>
                <a:latin typeface="新宋体" pitchFamily="49" charset="-122"/>
                <a:ea typeface="方正姚体"/>
              </a:rPr>
              <a:t>①：其中技术开发与支持的外包一般采用一次性项目合同的方式寻求第三方专业公司的服务，称为“合同外包”；</a:t>
            </a:r>
            <a:endParaRPr lang="en-US" altLang="zh-CN" sz="2000" b="1">
              <a:solidFill>
                <a:srgbClr val="000000"/>
              </a:solidFill>
              <a:latin typeface="新宋体" pitchFamily="49" charset="-122"/>
              <a:ea typeface="方正姚体"/>
            </a:endParaRPr>
          </a:p>
          <a:p>
            <a:pPr marL="0" marR="0" lvl="0" indent="342900" eaLnBrk="1" hangingPunct="1">
              <a:lnSpc>
                <a:spcPct val="110000"/>
              </a:lnSpc>
            </a:pPr>
            <a:r>
              <a:rPr lang="zh-CN" altLang="en-US" sz="2000" b="1">
                <a:solidFill>
                  <a:srgbClr val="000000"/>
                </a:solidFill>
                <a:latin typeface="新宋体" pitchFamily="49" charset="-122"/>
                <a:ea typeface="方正姚体"/>
              </a:rPr>
              <a:t>②：其他服务活动的外包多通过签定长期合同的方式交由专业外包提供商进行，称为“职能外包”</a:t>
            </a:r>
          </a:p>
          <a:p>
            <a:pPr marL="0" marR="0" lvl="0" indent="0" eaLnBrk="1" hangingPunct="1"/>
            <a:endParaRPr lang="zh-CN" altLang="en-US">
              <a:solidFill>
                <a:srgbClr val="000000"/>
              </a:solidFill>
              <a:ea typeface="方正姚体"/>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68610" name="Rectangle 3"/>
          <p:cNvSpPr>
            <a:spLocks noGrp="1" noChangeArrowheads="1"/>
          </p:cNvSpPr>
          <p:nvPr>
            <p:ph type="body" idx="4294967295"/>
          </p:nvPr>
        </p:nvSpPr>
        <p:spPr>
          <a:xfrm>
            <a:off x="755650" y="1125538"/>
            <a:ext cx="7488238" cy="4967287"/>
          </a:xfrm>
        </p:spPr>
        <p:txBody>
          <a:bodyPr vert="horz" wrap="square" lIns="91440" tIns="45720" rIns="91440" bIns="45720" numCol="1" anchor="t" anchorCtr="0" compatLnSpc="1">
            <a:prstTxWarp prst="textNoShape">
              <a:avLst/>
            </a:prstTxWarp>
            <a:noAutofit/>
          </a:bodyPr>
          <a:lstStyle>
            <a:lvl1pPr marL="342900" indent="342900" algn="l" rtl="0" eaLnBrk="0" fontAlgn="base" latinLnBrk="1" hangingPunct="0">
              <a:lnSpc>
                <a:spcPct val="100000"/>
              </a:lnSpc>
              <a:spcBef>
                <a:spcPct val="20000"/>
              </a:spcBef>
              <a:spcAft>
                <a:spcPct val="0"/>
              </a:spcAft>
              <a:buClrTx/>
              <a:buSzTx/>
              <a:buFontTx/>
              <a:buChar char="•"/>
              <a:defRPr kumimoji="0" lang="ko-KR" altLang="en-US" sz="3200" b="0" i="0" u="none">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a:solidFill>
                  <a:schemeClr val="tx1"/>
                </a:solidFill>
                <a:latin typeface="+mn-lt"/>
                <a:ea typeface="+mn-ea"/>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a:solidFill>
                  <a:schemeClr val="tx1"/>
                </a:solidFill>
                <a:latin typeface="+mn-lt"/>
                <a:ea typeface="+mn-ea"/>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5pPr>
            <a:lvl6pPr marL="2514600" indent="-228600" algn="l" rtl="0" eaLnBrk="0" fontAlgn="base" latinLnBrk="1" hangingPunct="0">
              <a:spcBef>
                <a:spcPct val="20000"/>
              </a:spcBef>
              <a:spcAft>
                <a:spcPct val="0"/>
              </a:spcAft>
              <a:buChar char="»"/>
              <a:defRPr lang="ko-KR" altLang="en-US" sz="2000">
                <a:solidFill>
                  <a:schemeClr val="tx1"/>
                </a:solidFill>
                <a:latin typeface="+mn-lt"/>
                <a:ea typeface="+mn-ea"/>
              </a:defRPr>
            </a:lvl6pPr>
            <a:lvl7pPr marL="2971800" indent="-228600" algn="l" rtl="0" eaLnBrk="0" fontAlgn="base" latinLnBrk="1" hangingPunct="0">
              <a:spcBef>
                <a:spcPct val="20000"/>
              </a:spcBef>
              <a:spcAft>
                <a:spcPct val="0"/>
              </a:spcAft>
              <a:buChar char="»"/>
              <a:defRPr lang="ko-KR" altLang="en-US" sz="2000">
                <a:solidFill>
                  <a:schemeClr val="tx1"/>
                </a:solidFill>
                <a:latin typeface="+mn-lt"/>
                <a:ea typeface="+mn-ea"/>
              </a:defRPr>
            </a:lvl7pPr>
            <a:lvl8pPr marL="3429000" indent="-228600" algn="l" rtl="0" eaLnBrk="0" fontAlgn="base" latinLnBrk="1" hangingPunct="0">
              <a:spcBef>
                <a:spcPct val="20000"/>
              </a:spcBef>
              <a:spcAft>
                <a:spcPct val="0"/>
              </a:spcAft>
              <a:buChar char="»"/>
              <a:defRPr lang="ko-KR" altLang="en-US" sz="2000">
                <a:solidFill>
                  <a:schemeClr val="tx1"/>
                </a:solidFill>
                <a:latin typeface="+mn-lt"/>
                <a:ea typeface="+mn-ea"/>
              </a:defRPr>
            </a:lvl8pPr>
            <a:lvl9pPr marL="3886200" indent="-228600" algn="l" rtl="0" eaLnBrk="0" fontAlgn="base" latinLnBrk="1" hangingPunct="0">
              <a:spcBef>
                <a:spcPct val="20000"/>
              </a:spcBef>
              <a:spcAft>
                <a:spcPct val="0"/>
              </a:spcAft>
              <a:buChar char="»"/>
              <a:defRPr lang="ko-KR" altLang="en-US" sz="2000">
                <a:solidFill>
                  <a:schemeClr val="tx1"/>
                </a:solidFill>
                <a:latin typeface="+mn-lt"/>
                <a:ea typeface="+mn-ea"/>
              </a:defRPr>
            </a:lvl9pPr>
          </a:lstStyle>
          <a:p>
            <a:pPr marL="342900" marR="0" lvl="0" indent="342900" eaLnBrk="1" hangingPunct="1">
              <a:lnSpc>
                <a:spcPct val="110000"/>
              </a:lnSpc>
              <a:spcBef>
                <a:spcPct val="0"/>
              </a:spcBef>
              <a:buNone/>
            </a:pPr>
            <a:endParaRPr lang="en-US" altLang="zh-CN" sz="2000" b="1">
              <a:solidFill>
                <a:srgbClr val="000000"/>
              </a:solidFill>
              <a:latin typeface="新宋体" pitchFamily="49" charset="-122"/>
              <a:ea typeface="方正姚体"/>
            </a:endParaRPr>
          </a:p>
          <a:p>
            <a:pPr marL="342900" marR="0" lvl="0" indent="342900" eaLnBrk="1" hangingPunct="1">
              <a:lnSpc>
                <a:spcPct val="110000"/>
              </a:lnSpc>
              <a:spcBef>
                <a:spcPct val="0"/>
              </a:spcBef>
              <a:buNone/>
            </a:pPr>
            <a:r>
              <a:rPr lang="zh-CN" altLang="en-US" sz="2000" b="1">
                <a:solidFill>
                  <a:srgbClr val="000000"/>
                </a:solidFill>
                <a:latin typeface="新宋体" pitchFamily="49" charset="-122"/>
                <a:ea typeface="方正姚体"/>
              </a:rPr>
              <a:t>通常外包的业务内容，主要包括信息技术，其次是人力资源、财务和会计。外包适合于各种领域，外包的价值与效应需要相应的市场需求和行业监督体系来考证。 </a:t>
            </a:r>
            <a:endParaRPr lang="en-US" altLang="zh-CN" sz="2000" b="1">
              <a:solidFill>
                <a:srgbClr val="000000"/>
              </a:solidFill>
              <a:latin typeface="新宋体" pitchFamily="49" charset="-122"/>
              <a:ea typeface="方正姚体"/>
            </a:endParaRPr>
          </a:p>
          <a:p>
            <a:pPr marL="342900" marR="0" lvl="0" indent="342900" eaLnBrk="1" hangingPunct="1">
              <a:lnSpc>
                <a:spcPct val="110000"/>
              </a:lnSpc>
              <a:spcBef>
                <a:spcPct val="0"/>
              </a:spcBef>
              <a:buNone/>
            </a:pPr>
            <a:endParaRPr lang="en-US" altLang="zh-CN" sz="2000" b="1">
              <a:solidFill>
                <a:srgbClr val="000000"/>
              </a:solidFill>
              <a:latin typeface="新宋体" pitchFamily="49" charset="-122"/>
              <a:ea typeface="方正姚体"/>
            </a:endParaRPr>
          </a:p>
          <a:p>
            <a:pPr marL="342900" marR="0" lvl="0" indent="342900" eaLnBrk="1" hangingPunct="1">
              <a:lnSpc>
                <a:spcPct val="110000"/>
              </a:lnSpc>
              <a:spcBef>
                <a:spcPct val="0"/>
              </a:spcBef>
              <a:buNone/>
            </a:pPr>
            <a:r>
              <a:rPr lang="en-US" altLang="zh-CN" sz="2000" b="1">
                <a:solidFill>
                  <a:srgbClr val="000000"/>
                </a:solidFill>
                <a:effectLst>
                  <a:outerShdw blurRad="38100" dist="38100" dir="2700000" algn="tl">
                    <a:schemeClr val="bg2"/>
                  </a:outerShdw>
                </a:effectLst>
                <a:latin typeface="新宋体" pitchFamily="49" charset="-122"/>
                <a:ea typeface="方正姚体"/>
              </a:rPr>
              <a:t>1</a:t>
            </a:r>
            <a:r>
              <a:rPr lang="zh-CN" altLang="en-US" sz="2000" b="1">
                <a:solidFill>
                  <a:srgbClr val="000000"/>
                </a:solidFill>
                <a:effectLst>
                  <a:outerShdw blurRad="38100" dist="38100" dir="2700000" algn="tl">
                    <a:schemeClr val="bg2"/>
                  </a:outerShdw>
                </a:effectLst>
                <a:latin typeface="新宋体" pitchFamily="49" charset="-122"/>
                <a:ea typeface="方正姚体"/>
              </a:rPr>
              <a:t>、</a:t>
            </a:r>
            <a:r>
              <a:rPr lang="en-US" altLang="zh-CN" sz="2000" b="1">
                <a:solidFill>
                  <a:srgbClr val="000000"/>
                </a:solidFill>
                <a:effectLst>
                  <a:outerShdw blurRad="38100" dist="38100" dir="2700000" algn="tl">
                    <a:schemeClr val="bg2"/>
                  </a:outerShdw>
                </a:effectLst>
                <a:latin typeface="新宋体" pitchFamily="49" charset="-122"/>
                <a:ea typeface="方正姚体"/>
              </a:rPr>
              <a:t>IT</a:t>
            </a:r>
            <a:r>
              <a:rPr lang="zh-CN" altLang="en-US" sz="2000" b="1">
                <a:solidFill>
                  <a:srgbClr val="000000"/>
                </a:solidFill>
                <a:effectLst>
                  <a:outerShdw blurRad="38100" dist="38100" dir="2700000" algn="tl">
                    <a:schemeClr val="bg2"/>
                  </a:outerShdw>
                </a:effectLst>
                <a:latin typeface="新宋体" pitchFamily="49" charset="-122"/>
                <a:ea typeface="方正姚体"/>
              </a:rPr>
              <a:t>外包服务</a:t>
            </a:r>
          </a:p>
          <a:p>
            <a:pPr marL="342900" marR="0" lvl="0" indent="342900" eaLnBrk="1" hangingPunct="1">
              <a:lnSpc>
                <a:spcPct val="110000"/>
              </a:lnSpc>
              <a:spcBef>
                <a:spcPct val="0"/>
              </a:spcBef>
              <a:buNone/>
            </a:pPr>
            <a:r>
              <a:rPr lang="zh-CN" altLang="en-US" sz="2000" b="1">
                <a:solidFill>
                  <a:srgbClr val="000000"/>
                </a:solidFill>
                <a:latin typeface="新宋体" pitchFamily="49" charset="-122"/>
                <a:ea typeface="方正姚体"/>
              </a:rPr>
              <a:t>简单的说就是公司在内部专职电脑维护工作人员不足或没有的情况下，将公司的全部电脑、网络及外设的维护工作转交给专业从事电脑维修维护的公司来进行全方位的维护。 深入的讲还包括搞技术含量高附加值的应用系统和业务流程外包服务，协助企业用较低的投入获得较高的信息化建设和应用水平。</a:t>
            </a:r>
            <a:endParaRPr lang="en-US" altLang="zh-CN" sz="2000" b="1">
              <a:solidFill>
                <a:srgbClr val="000000"/>
              </a:solidFill>
              <a:latin typeface="新宋体" pitchFamily="49" charset="-122"/>
              <a:ea typeface="方正姚体"/>
            </a:endParaRPr>
          </a:p>
          <a:p>
            <a:pPr marL="342900" marR="0" lvl="0" indent="342900" eaLnBrk="1" hangingPunct="1">
              <a:lnSpc>
                <a:spcPct val="110000"/>
              </a:lnSpc>
              <a:spcBef>
                <a:spcPct val="0"/>
              </a:spcBef>
              <a:buNone/>
            </a:pPr>
            <a:r>
              <a:rPr lang="en-US" altLang="zh-CN" sz="2000" b="1">
                <a:solidFill>
                  <a:srgbClr val="000000"/>
                </a:solidFill>
                <a:latin typeface="新宋体" pitchFamily="49" charset="-122"/>
                <a:ea typeface="方正姚体"/>
              </a:rPr>
              <a:t>2</a:t>
            </a:r>
            <a:r>
              <a:rPr lang="zh-CN" altLang="en-US" sz="2000" b="1">
                <a:solidFill>
                  <a:srgbClr val="000000"/>
                </a:solidFill>
                <a:latin typeface="新宋体" pitchFamily="49" charset="-122"/>
                <a:ea typeface="方正姚体"/>
              </a:rPr>
              <a:t>、软件外包</a:t>
            </a:r>
            <a:endParaRPr lang="en-US" altLang="zh-CN" sz="2000" b="1">
              <a:solidFill>
                <a:srgbClr val="000000"/>
              </a:solidFill>
              <a:latin typeface="新宋体" pitchFamily="49" charset="-122"/>
              <a:ea typeface="方正姚体"/>
            </a:endParaRPr>
          </a:p>
          <a:p>
            <a:pPr marL="342900" marR="0" lvl="0" indent="342900" eaLnBrk="1" hangingPunct="1">
              <a:lnSpc>
                <a:spcPct val="110000"/>
              </a:lnSpc>
              <a:spcBef>
                <a:spcPct val="0"/>
              </a:spcBef>
              <a:buNone/>
            </a:pPr>
            <a:r>
              <a:rPr lang="zh-CN" altLang="en-US" sz="2000" b="1">
                <a:solidFill>
                  <a:srgbClr val="000000"/>
                </a:solidFill>
                <a:latin typeface="新宋体" pitchFamily="49" charset="-122"/>
                <a:ea typeface="方正姚体"/>
              </a:rPr>
              <a:t>就是一些发达国家的软件公司将他们的一些非核心的软件项目通过外包的形式交给人力资源成本相对较低的国家的公司开发，以达到降低软件开发成本的目的。</a:t>
            </a:r>
            <a:endParaRPr lang="en-US" altLang="zh-CN" sz="2000" b="1">
              <a:solidFill>
                <a:srgbClr val="000000"/>
              </a:solidFill>
              <a:latin typeface="新宋体" pitchFamily="49" charset="-122"/>
              <a:ea typeface="方正姚体"/>
            </a:endParaRPr>
          </a:p>
          <a:p>
            <a:pPr marL="342900" marR="0" lvl="0" indent="342900" eaLnBrk="1" hangingPunct="1">
              <a:lnSpc>
                <a:spcPct val="110000"/>
              </a:lnSpc>
              <a:spcBef>
                <a:spcPct val="0"/>
              </a:spcBef>
              <a:buNone/>
            </a:pPr>
            <a:endParaRPr lang="en-US" altLang="en-US" sz="2000" b="1">
              <a:solidFill>
                <a:srgbClr val="000000"/>
              </a:solidFill>
              <a:latin typeface="新宋体" pitchFamily="49" charset="-122"/>
              <a:ea typeface="方正姚体"/>
            </a:endParaRPr>
          </a:p>
        </p:txBody>
      </p:sp>
      <p:sp>
        <p:nvSpPr>
          <p:cNvPr id="68611" name="Rectangle 6"/>
          <p:cNvSpPr>
            <a:spLocks noGrp="1" noChangeArrowheads="1"/>
          </p:cNvSpPr>
          <p:nvPr>
            <p:ph type="title" idx="4294967295"/>
          </p:nvPr>
        </p:nvSpPr>
        <p:spPr>
          <a:xfrm>
            <a:off x="457200" y="274638"/>
            <a:ext cx="8229600" cy="1143000"/>
          </a:xfrm>
        </p:spPr>
        <p:txBody>
          <a:bodyPr vert="horz" wrap="square" lIns="91440" tIns="45720" rIns="91440" bIns="45720" numCol="1" anchor="ctr" anchorCtr="0" compatLnSpc="1">
            <a:prstTxWarp prst="textNoShape">
              <a:avLst/>
            </a:prstTxWarp>
            <a:noAutofit/>
          </a:bodyPr>
          <a:lstStyle>
            <a:lvl1pPr marL="0" indent="0" algn="l" defTabSz="914400" rtl="0" eaLnBrk="0" fontAlgn="base" latinLnBrk="1" hangingPunct="0">
              <a:lnSpc>
                <a:spcPct val="100000"/>
              </a:lnSpc>
              <a:spcBef>
                <a:spcPct val="0"/>
              </a:spcBef>
              <a:spcAft>
                <a:spcPct val="0"/>
              </a:spcAft>
              <a:buClrTx/>
              <a:buSzTx/>
              <a:buFontTx/>
              <a:buNone/>
              <a:defRPr kumimoji="0" lang="ko-KR" altLang="en-US" sz="3600" b="0" i="0" u="none">
                <a:solidFill>
                  <a:schemeClr val="bg1"/>
                </a:solidFill>
                <a:latin typeface="+mj-lt"/>
                <a:ea typeface="+mj-ea"/>
                <a:cs typeface="+mj-cs"/>
              </a:defRPr>
            </a:lvl1pPr>
            <a:lvl2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2pPr>
            <a:lvl3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3pPr>
            <a:lvl4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4pPr>
            <a:lvl5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5pPr>
            <a:lvl6pPr marL="4572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6pPr>
            <a:lvl7pPr marL="9144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7pPr>
            <a:lvl8pPr marL="13716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8pPr>
            <a:lvl9pPr marL="18288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9pPr>
          </a:lstStyle>
          <a:p>
            <a:pPr marL="0" marR="0" lvl="0" indent="0" eaLnBrk="1" hangingPunct="1"/>
            <a:r>
              <a:rPr lang="zh-CN" altLang="en-US" sz="3200" b="1">
                <a:solidFill>
                  <a:srgbClr val="000000"/>
                </a:solidFill>
                <a:effectLst>
                  <a:outerShdw blurRad="38100" dist="38100" dir="2700000" algn="tl">
                    <a:schemeClr val="bg2"/>
                  </a:outerShdw>
                </a:effectLst>
                <a:ea typeface="方正姚体"/>
              </a:rPr>
              <a:t>适合业务</a:t>
            </a:r>
          </a:p>
        </p:txBody>
      </p:sp>
      <p:sp>
        <p:nvSpPr>
          <p:cNvPr id="68612" name="矩形 3"/>
          <p:cNvSpPr/>
          <p:nvPr/>
        </p:nvSpPr>
        <p:spPr>
          <a:xfrm>
            <a:off x="5580062" y="6553200"/>
            <a:ext cx="252983" cy="259339"/>
          </a:xfrm>
          <a:prstGeom prst="rect">
            <a:avLst/>
          </a:prstGeom>
          <a:noFill/>
          <a:ln>
            <a:noFill/>
            <a:miter lim="800000"/>
          </a:ln>
        </p:spPr>
        <p:txBody>
          <a:bodyPr wrap="none">
            <a:sp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0" lvl="0" indent="0" eaLnBrk="1" hangingPunct="1">
              <a:spcBef>
                <a:spcPct val="0"/>
              </a:spcBef>
              <a:buNone/>
            </a:pPr>
            <a:r>
              <a:rPr lang="zh-CN" altLang="en-US" sz="1100">
                <a:solidFill>
                  <a:srgbClr val="000000"/>
                </a:solidFill>
                <a:ea typeface="方正姚体"/>
              </a:rPr>
              <a:t> </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69634" name="Rectangle 3"/>
          <p:cNvSpPr/>
          <p:nvPr>
            <p:ph type="body" idx="4294967295"/>
          </p:nvPr>
        </p:nvSpPr>
        <p:spPr>
          <a:xfrm>
            <a:off x="755650" y="1052512"/>
            <a:ext cx="7488238" cy="4968875"/>
          </a:xfrm>
          <a:prstGeom prst="rect">
            <a:avLst/>
          </a:prstGeom>
          <a:noFill/>
          <a:ln>
            <a:miter lim="800000"/>
          </a:ln>
        </p:spPr>
        <p:txBody>
          <a:bodyPr vert="horz" wrap="square" lIns="91440" tIns="45720" rIns="91440" bIns="45720" anchor="t" anchorCtr="0">
            <a:noAutofit/>
          </a:bodyPr>
          <a:lstStyle>
            <a:lvl1pPr marL="342900" indent="342900" algn="l" rtl="0" eaLnBrk="0" fontAlgn="base" latinLnBrk="1" hangingPunct="0">
              <a:lnSpc>
                <a:spcPct val="100000"/>
              </a:lnSpc>
              <a:spcBef>
                <a:spcPct val="20000"/>
              </a:spcBef>
              <a:spcAft>
                <a:spcPct val="0"/>
              </a:spcAft>
              <a:buClrTx/>
              <a:buSzTx/>
              <a:buFontTx/>
              <a:buChar char="•"/>
              <a:defRPr kumimoji="0" lang="ko-KR" altLang="en-US" sz="3200" b="0" i="0" u="none">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a:solidFill>
                  <a:schemeClr val="tx1"/>
                </a:solidFill>
                <a:latin typeface="+mn-lt"/>
                <a:ea typeface="+mn-ea"/>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a:solidFill>
                  <a:schemeClr val="tx1"/>
                </a:solidFill>
                <a:latin typeface="+mn-lt"/>
                <a:ea typeface="+mn-ea"/>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5pPr>
            <a:lvl6pPr marL="2514600" indent="-228600" algn="l" rtl="0" eaLnBrk="0" fontAlgn="base" latinLnBrk="1" hangingPunct="0">
              <a:spcBef>
                <a:spcPct val="20000"/>
              </a:spcBef>
              <a:spcAft>
                <a:spcPct val="0"/>
              </a:spcAft>
              <a:buChar char="»"/>
              <a:defRPr lang="ko-KR" altLang="en-US" sz="2000">
                <a:solidFill>
                  <a:schemeClr val="tx1"/>
                </a:solidFill>
                <a:latin typeface="+mn-lt"/>
                <a:ea typeface="+mn-ea"/>
              </a:defRPr>
            </a:lvl6pPr>
            <a:lvl7pPr marL="2971800" indent="-228600" algn="l" rtl="0" eaLnBrk="0" fontAlgn="base" latinLnBrk="1" hangingPunct="0">
              <a:spcBef>
                <a:spcPct val="20000"/>
              </a:spcBef>
              <a:spcAft>
                <a:spcPct val="0"/>
              </a:spcAft>
              <a:buChar char="»"/>
              <a:defRPr lang="ko-KR" altLang="en-US" sz="2000">
                <a:solidFill>
                  <a:schemeClr val="tx1"/>
                </a:solidFill>
                <a:latin typeface="+mn-lt"/>
                <a:ea typeface="+mn-ea"/>
              </a:defRPr>
            </a:lvl7pPr>
            <a:lvl8pPr marL="3429000" indent="-228600" algn="l" rtl="0" eaLnBrk="0" fontAlgn="base" latinLnBrk="1" hangingPunct="0">
              <a:spcBef>
                <a:spcPct val="20000"/>
              </a:spcBef>
              <a:spcAft>
                <a:spcPct val="0"/>
              </a:spcAft>
              <a:buChar char="»"/>
              <a:defRPr lang="ko-KR" altLang="en-US" sz="2000">
                <a:solidFill>
                  <a:schemeClr val="tx1"/>
                </a:solidFill>
                <a:latin typeface="+mn-lt"/>
                <a:ea typeface="+mn-ea"/>
              </a:defRPr>
            </a:lvl8pPr>
            <a:lvl9pPr marL="3886200" indent="-228600" algn="l" rtl="0" eaLnBrk="0" fontAlgn="base" latinLnBrk="1" hangingPunct="0">
              <a:spcBef>
                <a:spcPct val="20000"/>
              </a:spcBef>
              <a:spcAft>
                <a:spcPct val="0"/>
              </a:spcAft>
              <a:buChar char="»"/>
              <a:defRPr lang="ko-KR" altLang="en-US" sz="2000">
                <a:solidFill>
                  <a:schemeClr val="tx1"/>
                </a:solidFill>
                <a:latin typeface="+mn-lt"/>
                <a:ea typeface="+mn-ea"/>
              </a:defRPr>
            </a:lvl9pPr>
          </a:lstStyle>
          <a:p>
            <a:pPr marL="342900" lvl="0" indent="342900" eaLnBrk="1" hangingPunct="1">
              <a:lnSpc>
                <a:spcPct val="110000"/>
              </a:lnSpc>
              <a:spcBef>
                <a:spcPct val="0"/>
              </a:spcBef>
              <a:buNone/>
            </a:pPr>
            <a:r>
              <a:rPr lang="en-US" altLang="zh-CN" sz="2000" b="1">
                <a:solidFill>
                  <a:srgbClr val="000000"/>
                </a:solidFill>
                <a:latin typeface="新宋体" pitchFamily="49" charset="-122"/>
                <a:ea typeface="方正姚体"/>
              </a:rPr>
              <a:t>3</a:t>
            </a:r>
            <a:r>
              <a:rPr lang="zh-CN" altLang="en-US" sz="2000" b="1">
                <a:solidFill>
                  <a:srgbClr val="000000"/>
                </a:solidFill>
                <a:latin typeface="新宋体" pitchFamily="49" charset="-122"/>
                <a:ea typeface="方正姚体"/>
              </a:rPr>
              <a:t>、电子商务外包</a:t>
            </a:r>
          </a:p>
          <a:p>
            <a:pPr marL="342900" lvl="0" indent="342900" eaLnBrk="1" hangingPunct="1">
              <a:lnSpc>
                <a:spcPct val="110000"/>
              </a:lnSpc>
              <a:spcBef>
                <a:spcPct val="0"/>
              </a:spcBef>
              <a:buNone/>
            </a:pPr>
            <a:r>
              <a:rPr lang="zh-CN" altLang="en-US" sz="2000" b="1">
                <a:solidFill>
                  <a:srgbClr val="000000"/>
                </a:solidFill>
                <a:latin typeface="新宋体" pitchFamily="49" charset="-122"/>
                <a:ea typeface="方正姚体"/>
              </a:rPr>
              <a:t>电子商务本身是一个复杂的过程，需要技术和市场营销的双重支持，在网络日渐重要的当今社会，中小企业一方面迫切希望能通过网络开展电子商务，另一方面又受到经验少、专业人才缺乏和成本高企的限制。</a:t>
            </a:r>
            <a:endParaRPr lang="en-US" altLang="zh-CN" sz="2000" b="1">
              <a:solidFill>
                <a:srgbClr val="000000"/>
              </a:solidFill>
              <a:latin typeface="新宋体" pitchFamily="49" charset="-122"/>
              <a:ea typeface="方正姚体"/>
            </a:endParaRPr>
          </a:p>
          <a:p>
            <a:pPr marL="342900" lvl="0" indent="342900" eaLnBrk="1" hangingPunct="1">
              <a:lnSpc>
                <a:spcPct val="110000"/>
              </a:lnSpc>
              <a:spcBef>
                <a:spcPct val="0"/>
              </a:spcBef>
              <a:buNone/>
            </a:pPr>
            <a:r>
              <a:rPr lang="en-US" altLang="zh-CN" sz="2000" b="1">
                <a:solidFill>
                  <a:srgbClr val="000000"/>
                </a:solidFill>
                <a:latin typeface="新宋体" pitchFamily="49" charset="-122"/>
                <a:ea typeface="方正姚体"/>
              </a:rPr>
              <a:t>4</a:t>
            </a:r>
            <a:r>
              <a:rPr lang="zh-CN" altLang="en-US" sz="2000" b="1">
                <a:solidFill>
                  <a:srgbClr val="000000"/>
                </a:solidFill>
                <a:latin typeface="新宋体" pitchFamily="49" charset="-122"/>
                <a:ea typeface="方正姚体"/>
              </a:rPr>
              <a:t>、</a:t>
            </a:r>
            <a:r>
              <a:rPr lang="en-US" altLang="zh-CN" sz="2000" b="1">
                <a:solidFill>
                  <a:srgbClr val="000000"/>
                </a:solidFill>
                <a:latin typeface="新宋体" pitchFamily="49" charset="-122"/>
                <a:ea typeface="方正姚体"/>
              </a:rPr>
              <a:t>人事外包</a:t>
            </a:r>
            <a:r>
              <a:rPr lang="zh-CN" altLang="zh-CN" sz="2000" b="1">
                <a:solidFill>
                  <a:srgbClr val="000000"/>
                </a:solidFill>
                <a:latin typeface="新宋体" pitchFamily="49" charset="-122"/>
                <a:ea typeface="方正姚体"/>
              </a:rPr>
              <a:t> </a:t>
            </a:r>
            <a:r>
              <a:rPr lang="en-US" altLang="zh-CN" sz="2000" b="1">
                <a:solidFill>
                  <a:srgbClr val="000000"/>
                </a:solidFill>
                <a:latin typeface="新宋体" pitchFamily="49" charset="-122"/>
                <a:ea typeface="方正姚体"/>
              </a:rPr>
              <a:t>(HR Outsourcing Managed Service)</a:t>
            </a:r>
            <a:r>
              <a:rPr lang="zh-CN" altLang="zh-CN" sz="2000" b="1">
                <a:solidFill>
                  <a:srgbClr val="000000"/>
                </a:solidFill>
                <a:latin typeface="新宋体" pitchFamily="49" charset="-122"/>
                <a:ea typeface="方正姚体"/>
              </a:rPr>
              <a:t>即企业将人力资源管理中非核心部分的工作全部或部分委托人才服务专业机构管（办）理，但托管人员仍隶属于委托企业。这是一种全面的高层次的人事代理服务。它是策略地利用外界资源，将企业中与人力资源相关的工作与管理责任部分或全部转由专业服务机构承担。</a:t>
            </a:r>
            <a:endParaRPr lang="en-US" altLang="zh-CN" sz="2000" b="1">
              <a:solidFill>
                <a:srgbClr val="000000"/>
              </a:solidFill>
              <a:latin typeface="新宋体" pitchFamily="49" charset="-122"/>
              <a:ea typeface="方正姚体"/>
            </a:endParaRPr>
          </a:p>
          <a:p>
            <a:pPr marL="342900" lvl="0" indent="342900" eaLnBrk="1" hangingPunct="1">
              <a:lnSpc>
                <a:spcPct val="110000"/>
              </a:lnSpc>
              <a:spcBef>
                <a:spcPct val="0"/>
              </a:spcBef>
              <a:buNone/>
            </a:pPr>
            <a:r>
              <a:rPr lang="en-US" altLang="zh-CN" sz="2000" b="1">
                <a:solidFill>
                  <a:srgbClr val="000000"/>
                </a:solidFill>
                <a:latin typeface="新宋体" pitchFamily="49" charset="-122"/>
                <a:ea typeface="方正姚体"/>
              </a:rPr>
              <a:t>5</a:t>
            </a:r>
            <a:r>
              <a:rPr lang="zh-CN" altLang="en-US" sz="2000" b="1">
                <a:solidFill>
                  <a:srgbClr val="000000"/>
                </a:solidFill>
                <a:latin typeface="新宋体" pitchFamily="49" charset="-122"/>
                <a:ea typeface="方正姚体"/>
              </a:rPr>
              <a:t>、物流业务外包</a:t>
            </a:r>
          </a:p>
          <a:p>
            <a:pPr marL="342900" lvl="0" indent="342900" eaLnBrk="1" hangingPunct="1">
              <a:lnSpc>
                <a:spcPct val="110000"/>
              </a:lnSpc>
              <a:spcBef>
                <a:spcPct val="0"/>
              </a:spcBef>
              <a:buNone/>
            </a:pPr>
            <a:r>
              <a:rPr lang="zh-CN" altLang="en-US" sz="2000" b="1">
                <a:solidFill>
                  <a:srgbClr val="000000"/>
                </a:solidFill>
                <a:latin typeface="新宋体" pitchFamily="49" charset="-122"/>
                <a:ea typeface="方正姚体"/>
              </a:rPr>
              <a:t>即制造企业为集中资源、节省管理费用，增强核心竞争能力，将其物流业务以合同的方式委托给专业的物流公司（第三方物流）运作。</a:t>
            </a:r>
            <a:endParaRPr lang="zh-CN" altLang="zh-CN" sz="2000" b="1">
              <a:solidFill>
                <a:srgbClr val="000000"/>
              </a:solidFill>
              <a:latin typeface="新宋体" pitchFamily="49" charset="-122"/>
              <a:ea typeface="方正姚体"/>
            </a:endParaRPr>
          </a:p>
          <a:p>
            <a:pPr marL="342900" lvl="0" indent="342900" eaLnBrk="1" hangingPunct="1">
              <a:lnSpc>
                <a:spcPct val="110000"/>
              </a:lnSpc>
              <a:spcBef>
                <a:spcPct val="0"/>
              </a:spcBef>
              <a:buNone/>
            </a:pPr>
            <a:endParaRPr lang="en-US" altLang="en-US" sz="2000" b="1">
              <a:solidFill>
                <a:srgbClr val="000000"/>
              </a:solidFill>
              <a:latin typeface="新宋体" pitchFamily="49" charset="-122"/>
              <a:ea typeface="方正姚体"/>
            </a:endParaRPr>
          </a:p>
        </p:txBody>
      </p:sp>
      <p:sp>
        <p:nvSpPr>
          <p:cNvPr id="69635" name="Rectangle 6"/>
          <p:cNvSpPr>
            <a:spLocks noGrp="1" noChangeArrowheads="1"/>
          </p:cNvSpPr>
          <p:nvPr>
            <p:ph type="title" idx="4294967295"/>
          </p:nvPr>
        </p:nvSpPr>
        <p:spPr>
          <a:xfrm>
            <a:off x="457200" y="274638"/>
            <a:ext cx="8229600" cy="1143000"/>
          </a:xfrm>
        </p:spPr>
        <p:txBody>
          <a:bodyPr vert="horz" wrap="square" lIns="91440" tIns="45720" rIns="91440" bIns="45720" numCol="1" anchor="ctr" anchorCtr="0" compatLnSpc="1">
            <a:prstTxWarp prst="textNoShape">
              <a:avLst/>
            </a:prstTxWarp>
            <a:noAutofit/>
          </a:bodyPr>
          <a:lstStyle>
            <a:lvl1pPr marL="0" indent="0" algn="l" defTabSz="914400" rtl="0" eaLnBrk="0" fontAlgn="base" latinLnBrk="1" hangingPunct="0">
              <a:lnSpc>
                <a:spcPct val="100000"/>
              </a:lnSpc>
              <a:spcBef>
                <a:spcPct val="0"/>
              </a:spcBef>
              <a:spcAft>
                <a:spcPct val="0"/>
              </a:spcAft>
              <a:buClrTx/>
              <a:buSzTx/>
              <a:buFontTx/>
              <a:buNone/>
              <a:defRPr kumimoji="0" lang="ko-KR" altLang="en-US" sz="3600" b="0" i="0" u="none">
                <a:solidFill>
                  <a:schemeClr val="bg1"/>
                </a:solidFill>
                <a:latin typeface="+mj-lt"/>
                <a:ea typeface="+mj-ea"/>
                <a:cs typeface="+mj-cs"/>
              </a:defRPr>
            </a:lvl1pPr>
            <a:lvl2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2pPr>
            <a:lvl3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3pPr>
            <a:lvl4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4pPr>
            <a:lvl5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5pPr>
            <a:lvl6pPr marL="4572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6pPr>
            <a:lvl7pPr marL="9144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7pPr>
            <a:lvl8pPr marL="13716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8pPr>
            <a:lvl9pPr marL="18288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9pPr>
          </a:lstStyle>
          <a:p>
            <a:pPr marL="0" marR="0" lvl="0" indent="0" eaLnBrk="1" hangingPunct="1"/>
            <a:r>
              <a:rPr lang="zh-CN" altLang="en-US" sz="3200" b="1">
                <a:solidFill>
                  <a:srgbClr val="000000"/>
                </a:solidFill>
                <a:effectLst>
                  <a:outerShdw blurRad="38100" dist="38100" dir="2700000" algn="tl">
                    <a:schemeClr val="bg2"/>
                  </a:outerShdw>
                </a:effectLst>
                <a:ea typeface="方正姚体"/>
              </a:rPr>
              <a:t>适合业务</a:t>
            </a:r>
          </a:p>
        </p:txBody>
      </p:sp>
      <p:sp>
        <p:nvSpPr>
          <p:cNvPr id="69636" name="矩形 3"/>
          <p:cNvSpPr/>
          <p:nvPr/>
        </p:nvSpPr>
        <p:spPr>
          <a:xfrm>
            <a:off x="5580062" y="6553200"/>
            <a:ext cx="252983" cy="259339"/>
          </a:xfrm>
          <a:prstGeom prst="rect">
            <a:avLst/>
          </a:prstGeom>
          <a:noFill/>
          <a:ln>
            <a:noFill/>
            <a:miter lim="800000"/>
          </a:ln>
        </p:spPr>
        <p:txBody>
          <a:bodyPr wrap="none">
            <a:sp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0" lvl="0" indent="0" eaLnBrk="1" hangingPunct="1">
              <a:spcBef>
                <a:spcPct val="0"/>
              </a:spcBef>
              <a:buNone/>
            </a:pPr>
            <a:r>
              <a:rPr lang="zh-CN" altLang="en-US" sz="1100">
                <a:solidFill>
                  <a:srgbClr val="000000"/>
                </a:solidFill>
                <a:ea typeface="方正姚体"/>
              </a:rPr>
              <a:t> </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70658" name="矩形 3"/>
          <p:cNvSpPr/>
          <p:nvPr/>
        </p:nvSpPr>
        <p:spPr>
          <a:xfrm>
            <a:off x="5580062" y="6553200"/>
            <a:ext cx="252983" cy="259339"/>
          </a:xfrm>
          <a:prstGeom prst="rect">
            <a:avLst/>
          </a:prstGeom>
          <a:noFill/>
          <a:ln>
            <a:noFill/>
            <a:miter lim="800000"/>
          </a:ln>
        </p:spPr>
        <p:txBody>
          <a:bodyPr wrap="none">
            <a:sp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0" lvl="0" indent="0" eaLnBrk="1" hangingPunct="1">
              <a:spcBef>
                <a:spcPct val="0"/>
              </a:spcBef>
              <a:buNone/>
            </a:pPr>
            <a:r>
              <a:rPr lang="zh-CN" altLang="en-US" sz="1100">
                <a:solidFill>
                  <a:srgbClr val="000000"/>
                </a:solidFill>
                <a:ea typeface="方正姚体"/>
              </a:rPr>
              <a:t> </a:t>
            </a:r>
          </a:p>
        </p:txBody>
      </p:sp>
      <p:pic>
        <p:nvPicPr>
          <p:cNvPr id="70659" name="Picture 6" descr="软件和信息服务外包企业尝试纵向一体化战略"/>
          <p:cNvPicPr/>
          <p:nvPr/>
        </p:nvPicPr>
        <p:blipFill>
          <a:blip r:embed="rId2"/>
          <a:stretch>
            <a:fillRect/>
          </a:stretch>
        </p:blipFill>
        <p:spPr>
          <a:xfrm>
            <a:off x="0" y="-44450"/>
            <a:ext cx="9144000" cy="7037388"/>
          </a:xfrm>
          <a:prstGeom prst="rect">
            <a:avLst/>
          </a:prstGeom>
          <a:noFill/>
          <a:ln>
            <a:noFill/>
            <a:miter lim="800000"/>
          </a:ln>
        </p:spPr>
      </p:pic>
      <p:sp>
        <p:nvSpPr>
          <p:cNvPr id="70660" name="TextBox 5"/>
          <p:cNvSpPr txBox="1"/>
          <p:nvPr/>
        </p:nvSpPr>
        <p:spPr>
          <a:xfrm>
            <a:off x="250825" y="1052513"/>
            <a:ext cx="3604051" cy="1189909"/>
          </a:xfrm>
          <a:prstGeom prst="rect">
            <a:avLst/>
          </a:prstGeom>
        </p:spPr>
        <p:style>
          <a:lnRef idx="2">
            <a:schemeClr val="accent1"/>
          </a:lnRef>
          <a:fillRef idx="1">
            <a:schemeClr val="lt1"/>
          </a:fillRef>
          <a:effectRef idx="0">
            <a:schemeClr val="accent1"/>
          </a:effectRef>
          <a:fontRef idx="minor">
            <a:schemeClr val="dk1"/>
          </a:fontRef>
        </p:style>
        <p:txBody>
          <a:bodyPr>
            <a:spAutoFit/>
          </a:bodyPr>
          <a:lstStyle>
            <a:defPPr algn="l" rtl="0" eaLnBrk="0" hangingPunct="0">
              <a:defRPr kumimoji="0" lang="ko-KR" altLang="en-US"/>
            </a:defPPr>
            <a:lvl1pPr marL="0" marR="0" indent="0" algn="l" defTabSz="914400" rtl="0" eaLnBrk="0" fontAlgn="base"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tx1"/>
                </a:solidFill>
                <a:uLnTx/>
                <a:uFillTx/>
                <a:latin typeface="Gulim" pitchFamily="34" charset="-127"/>
                <a:ea typeface="Gulim" pitchFamily="34" charset="-127"/>
                <a:cs typeface="Arial"/>
                <a:sym typeface="Wingdings"/>
              </a:defRPr>
            </a:lvl1pPr>
            <a:lvl2pPr marL="457200" marR="0" indent="0" algn="l" defTabSz="914400" rtl="0" eaLnBrk="0" fontAlgn="base"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tx1"/>
                </a:solidFill>
                <a:uLnTx/>
                <a:uFillTx/>
                <a:latin typeface="Gulim" pitchFamily="34" charset="-127"/>
                <a:ea typeface="Gulim" pitchFamily="34" charset="-127"/>
                <a:cs typeface="Arial"/>
                <a:sym typeface="Wingdings"/>
              </a:defRPr>
            </a:lvl2pPr>
            <a:lvl3pPr marL="914400" marR="0" indent="0" algn="l" defTabSz="914400" rtl="0" eaLnBrk="0" fontAlgn="base"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tx1"/>
                </a:solidFill>
                <a:uLnTx/>
                <a:uFillTx/>
                <a:latin typeface="Gulim" pitchFamily="34" charset="-127"/>
                <a:ea typeface="Gulim" pitchFamily="34" charset="-127"/>
                <a:cs typeface="Arial"/>
                <a:sym typeface="Wingdings"/>
              </a:defRPr>
            </a:lvl3pPr>
            <a:lvl4pPr marL="1371600" marR="0" indent="0" algn="l" defTabSz="914400" rtl="0" eaLnBrk="0" fontAlgn="base"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tx1"/>
                </a:solidFill>
                <a:uLnTx/>
                <a:uFillTx/>
                <a:latin typeface="Gulim" pitchFamily="34" charset="-127"/>
                <a:ea typeface="Gulim" pitchFamily="34" charset="-127"/>
                <a:cs typeface="Arial"/>
                <a:sym typeface="Wingdings"/>
              </a:defRPr>
            </a:lvl4pPr>
            <a:lvl5pPr marL="1828800" marR="0" indent="0" algn="l" defTabSz="914400" rtl="0" eaLnBrk="0" fontAlgn="base"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tx1"/>
                </a:solidFill>
                <a:uLnTx/>
                <a:uFillTx/>
                <a:latin typeface="Gulim" pitchFamily="34" charset="-127"/>
                <a:ea typeface="Gulim" pitchFamily="34" charset="-127"/>
                <a:cs typeface="Arial"/>
                <a:sym typeface="Wingdings"/>
              </a:defRPr>
            </a:lvl5pPr>
            <a:lvl6pPr marL="0" marR="0" indent="0" algn="l" defTabSz="914400" rtl="0" eaLnBrk="0" fontAlgn="auto"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dk1"/>
                </a:solidFill>
                <a:uLnTx/>
                <a:uFillTx/>
                <a:latin typeface="Gulim"/>
                <a:ea typeface="Gulim"/>
                <a:cs typeface="Arial"/>
                <a:sym typeface="Wingdings"/>
              </a:defRPr>
            </a:lvl6pPr>
            <a:lvl7pPr marL="0" marR="0" indent="0" algn="l" defTabSz="914400" rtl="0" eaLnBrk="0" fontAlgn="auto"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dk1"/>
                </a:solidFill>
                <a:uLnTx/>
                <a:uFillTx/>
                <a:latin typeface="Gulim"/>
                <a:ea typeface="Gulim"/>
                <a:cs typeface="Arial"/>
                <a:sym typeface="Wingdings"/>
              </a:defRPr>
            </a:lvl7pPr>
            <a:lvl8pPr marL="0" marR="0" indent="0" algn="l" defTabSz="914400" rtl="0" eaLnBrk="0" fontAlgn="auto"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dk1"/>
                </a:solidFill>
                <a:uLnTx/>
                <a:uFillTx/>
                <a:latin typeface="Gulim"/>
                <a:ea typeface="Gulim"/>
                <a:cs typeface="Arial"/>
                <a:sym typeface="Wingdings"/>
              </a:defRPr>
            </a:lvl8pPr>
            <a:lvl9pPr marL="0" marR="0" indent="0" algn="l" defTabSz="914400" rtl="0" eaLnBrk="0" fontAlgn="auto" latinLnBrk="0" hangingPunct="0">
              <a:lnSpc>
                <a:spcPct val="100000"/>
              </a:lnSpc>
              <a:spcBef>
                <a:spcPct val="0"/>
              </a:spcBef>
              <a:spcAft>
                <a:spcPct val="0"/>
              </a:spcAft>
              <a:buClrTx/>
              <a:buSzTx/>
              <a:buFontTx/>
              <a:buNone/>
              <a:defRPr kumimoji="0" lang="ko-KR" altLang="en-US" sz="1800" b="0" i="0" u="none" strike="noStrike" kern="1200" cap="none" spc="0" normalizeH="0" baseline="0" noProof="0">
                <a:solidFill>
                  <a:schemeClr val="dk1"/>
                </a:solidFill>
                <a:uLnTx/>
                <a:uFillTx/>
                <a:latin typeface="Gulim"/>
                <a:ea typeface="Gulim"/>
                <a:cs typeface="Arial"/>
                <a:sym typeface="Wingdings"/>
              </a:defRPr>
            </a:lvl9pPr>
          </a:lstStyle>
          <a:p>
            <a:pPr marL="0" marR="0" lvl="0" indent="0" eaLnBrk="1" hangingPunct="1"/>
            <a:r>
              <a:rPr lang="zh-CN" altLang="en-US" b="1">
                <a:solidFill>
                  <a:srgbClr val="000000"/>
                </a:solidFill>
                <a:latin typeface="新宋体" pitchFamily="49" charset="-122"/>
                <a:ea typeface="方正姚体"/>
              </a:rPr>
              <a:t>总包商：</a:t>
            </a:r>
            <a:endParaRPr lang="en-US" altLang="zh-CN" b="1">
              <a:solidFill>
                <a:srgbClr val="000000"/>
              </a:solidFill>
              <a:latin typeface="新宋体" pitchFamily="49" charset="-122"/>
              <a:ea typeface="方正姚体"/>
            </a:endParaRPr>
          </a:p>
          <a:p>
            <a:pPr marL="0" marR="0" lvl="0" indent="0" eaLnBrk="1" hangingPunct="1"/>
            <a:r>
              <a:rPr lang="en-US" altLang="zh-CN" b="1">
                <a:solidFill>
                  <a:srgbClr val="000000"/>
                </a:solidFill>
                <a:latin typeface="新宋体" pitchFamily="49" charset="-122"/>
                <a:ea typeface="方正姚体"/>
              </a:rPr>
              <a:t>1</a:t>
            </a:r>
            <a:r>
              <a:rPr lang="zh-CN" altLang="en-US" b="1">
                <a:solidFill>
                  <a:srgbClr val="000000"/>
                </a:solidFill>
                <a:latin typeface="新宋体" pitchFamily="49" charset="-122"/>
                <a:ea typeface="方正姚体"/>
              </a:rPr>
              <a:t>、国外外包企业；</a:t>
            </a:r>
            <a:endParaRPr lang="en-US" altLang="zh-CN" b="1">
              <a:solidFill>
                <a:srgbClr val="000000"/>
              </a:solidFill>
              <a:latin typeface="新宋体" pitchFamily="49" charset="-122"/>
              <a:ea typeface="方正姚体"/>
            </a:endParaRPr>
          </a:p>
          <a:p>
            <a:pPr marL="0" marR="0" lvl="0" indent="0" eaLnBrk="1" hangingPunct="1"/>
            <a:r>
              <a:rPr lang="en-US" altLang="zh-CN" b="1">
                <a:solidFill>
                  <a:srgbClr val="000000"/>
                </a:solidFill>
                <a:latin typeface="新宋体" pitchFamily="49" charset="-122"/>
                <a:ea typeface="方正姚体"/>
              </a:rPr>
              <a:t>2</a:t>
            </a:r>
            <a:r>
              <a:rPr lang="zh-CN" altLang="en-US" b="1">
                <a:solidFill>
                  <a:srgbClr val="000000"/>
                </a:solidFill>
                <a:latin typeface="新宋体" pitchFamily="49" charset="-122"/>
                <a:ea typeface="方正姚体"/>
              </a:rPr>
              <a:t>、能够直接从国外客户取得项目的国内外包企业。</a:t>
            </a:r>
            <a:endParaRPr lang="zh-CN" altLang="en-US">
              <a:solidFill>
                <a:srgbClr val="000000"/>
              </a:solidFill>
              <a:ea typeface="方正姚体"/>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3" presetClass="entr" presetSubtype="16" dur="500" fill="hold" nodeType="clickEffect">
                                  <p:stCondLst>
                                    <p:cond delay="0"/>
                                  </p:stCondLst>
                                  <p:childTnLst>
                                    <p:set>
                                      <p:cBhvr additive="base">
                                        <p:cTn id="6" dur="1" fill="hold">
                                          <p:stCondLst>
                                            <p:cond delay="0"/>
                                          </p:stCondLst>
                                        </p:cTn>
                                        <p:tgtEl>
                                          <p:spTgt spid="70659"/>
                                        </p:tgtEl>
                                        <p:attrNameLst>
                                          <p:attrName>style.visibility</p:attrName>
                                        </p:attrNameLst>
                                      </p:cBhvr>
                                      <p:to>
                                        <p:strVal val="visible"/>
                                      </p:to>
                                    </p:set>
                                    <p:anim calcmode="lin" valueType="num">
                                      <p:cBhvr additive="base">
                                        <p:cTn id="7" dur="500" fill="hold"/>
                                        <p:tgtEl>
                                          <p:spTgt spid="70659"/>
                                        </p:tgtEl>
                                        <p:attrNameLst>
                                          <p:attrName>ppt_w</p:attrName>
                                        </p:attrNameLst>
                                      </p:cBhvr>
                                      <p:tavLst>
                                        <p:tav tm="0">
                                          <p:val>
                                            <p:fltVal val="0"/>
                                          </p:val>
                                        </p:tav>
                                        <p:tav tm="100000">
                                          <p:val>
                                            <p:strVal val="#ppt_w"/>
                                          </p:val>
                                        </p:tav>
                                      </p:tavLst>
                                    </p:anim>
                                    <p:anim calcmode="lin" valueType="num">
                                      <p:cBhvr additive="base">
                                        <p:cTn id="8" dur="500" fill="hold"/>
                                        <p:tgtEl>
                                          <p:spTgt spid="70659"/>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71682" name="TextBox 1"/>
          <p:cNvSpPr/>
          <p:nvPr/>
        </p:nvSpPr>
        <p:spPr>
          <a:xfrm>
            <a:off x="395288" y="1412875"/>
            <a:ext cx="8072565" cy="4118916"/>
          </a:xfrm>
          <a:prstGeom prst="rect">
            <a:avLst/>
          </a:prstGeom>
          <a:noFill/>
          <a:ln>
            <a:noFill/>
            <a:miter lim="800000"/>
          </a:ln>
        </p:spPr>
        <p:txBody>
          <a:bodyPr>
            <a:sp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0" lvl="0" indent="0" eaLnBrk="1" hangingPunct="1">
              <a:spcBef>
                <a:spcPct val="0"/>
              </a:spcBef>
              <a:buFont typeface="Wingdings" pitchFamily="2" charset="2"/>
              <a:buChar char="Ø"/>
            </a:pPr>
            <a:r>
              <a:rPr lang="en-US" altLang="zh-CN" sz="2400" b="1">
                <a:solidFill>
                  <a:srgbClr val="000000"/>
                </a:solidFill>
                <a:latin typeface="新宋体" pitchFamily="49" charset="-122"/>
                <a:ea typeface="方正姚体"/>
              </a:rPr>
              <a:t>  </a:t>
            </a:r>
            <a:r>
              <a:rPr lang="zh-CN" altLang="zh-CN" sz="2400" b="1">
                <a:solidFill>
                  <a:srgbClr val="000000"/>
                </a:solidFill>
                <a:latin typeface="新宋体" pitchFamily="49" charset="-122"/>
                <a:ea typeface="方正姚体"/>
              </a:rPr>
              <a:t>传统意义上，所谓第一方物流</a:t>
            </a:r>
            <a:r>
              <a:rPr lang="en-US" altLang="zh-CN" sz="2400" b="1">
                <a:solidFill>
                  <a:srgbClr val="000000"/>
                </a:solidFill>
                <a:latin typeface="新宋体" pitchFamily="49" charset="-122"/>
                <a:ea typeface="方正姚体"/>
              </a:rPr>
              <a:t>(1PL)</a:t>
            </a:r>
            <a:r>
              <a:rPr lang="zh-CN" altLang="zh-CN" sz="2400" b="1">
                <a:solidFill>
                  <a:srgbClr val="000000"/>
                </a:solidFill>
                <a:latin typeface="新宋体" pitchFamily="49" charset="-122"/>
                <a:ea typeface="方正姚体"/>
              </a:rPr>
              <a:t>是指生产企业自身做仓储、货运</a:t>
            </a:r>
            <a:r>
              <a:rPr lang="en-US" altLang="zh-CN" sz="2400" b="1">
                <a:solidFill>
                  <a:srgbClr val="000000"/>
                </a:solidFill>
                <a:latin typeface="新宋体" pitchFamily="49" charset="-122"/>
                <a:ea typeface="方正姚体"/>
              </a:rPr>
              <a:t>; </a:t>
            </a:r>
          </a:p>
          <a:p>
            <a:pPr marL="0" lvl="0" indent="0" eaLnBrk="1" hangingPunct="1">
              <a:spcBef>
                <a:spcPct val="0"/>
              </a:spcBef>
              <a:buFont typeface="Wingdings" pitchFamily="2" charset="2"/>
              <a:buChar char="Ø"/>
            </a:pPr>
            <a:r>
              <a:rPr lang="en-US" altLang="zh-CN" sz="2400" b="1">
                <a:solidFill>
                  <a:srgbClr val="000000"/>
                </a:solidFill>
                <a:latin typeface="新宋体" pitchFamily="49" charset="-122"/>
                <a:ea typeface="方正姚体"/>
              </a:rPr>
              <a:t>  </a:t>
            </a:r>
            <a:r>
              <a:rPr lang="zh-CN" altLang="zh-CN" sz="2400" b="1">
                <a:solidFill>
                  <a:srgbClr val="000000"/>
                </a:solidFill>
                <a:latin typeface="新宋体" pitchFamily="49" charset="-122"/>
                <a:ea typeface="方正姚体"/>
              </a:rPr>
              <a:t>第二方物流</a:t>
            </a:r>
            <a:r>
              <a:rPr lang="en-US" altLang="zh-CN" sz="2400" b="1">
                <a:solidFill>
                  <a:srgbClr val="000000"/>
                </a:solidFill>
                <a:latin typeface="新宋体" pitchFamily="49" charset="-122"/>
                <a:ea typeface="方正姚体"/>
              </a:rPr>
              <a:t>(2PL)</a:t>
            </a:r>
            <a:r>
              <a:rPr lang="zh-CN" altLang="zh-CN" sz="2400" b="1">
                <a:solidFill>
                  <a:srgbClr val="000000"/>
                </a:solidFill>
                <a:latin typeface="新宋体" pitchFamily="49" charset="-122"/>
                <a:ea typeface="方正姚体"/>
              </a:rPr>
              <a:t>是指生产企业聘请车队、仓库来做仓储、货运，属于功能性的服务</a:t>
            </a:r>
            <a:r>
              <a:rPr lang="en-US" altLang="zh-CN" sz="2400" b="1">
                <a:solidFill>
                  <a:srgbClr val="000000"/>
                </a:solidFill>
                <a:latin typeface="新宋体" pitchFamily="49" charset="-122"/>
                <a:ea typeface="方正姚体"/>
              </a:rPr>
              <a:t>; </a:t>
            </a:r>
          </a:p>
          <a:p>
            <a:pPr marL="0" lvl="0" indent="0" eaLnBrk="1" hangingPunct="1">
              <a:spcBef>
                <a:spcPct val="0"/>
              </a:spcBef>
              <a:buFont typeface="Wingdings" pitchFamily="2" charset="2"/>
              <a:buChar char="Ø"/>
            </a:pPr>
            <a:r>
              <a:rPr lang="en-US" altLang="zh-CN" sz="2400" b="1">
                <a:solidFill>
                  <a:srgbClr val="000000"/>
                </a:solidFill>
                <a:latin typeface="新宋体" pitchFamily="49" charset="-122"/>
                <a:ea typeface="方正姚体"/>
              </a:rPr>
              <a:t>  </a:t>
            </a:r>
            <a:r>
              <a:rPr lang="zh-CN" altLang="zh-CN" sz="2400" b="1">
                <a:solidFill>
                  <a:srgbClr val="000000"/>
                </a:solidFill>
                <a:latin typeface="新宋体" pitchFamily="49" charset="-122"/>
                <a:ea typeface="方正姚体"/>
              </a:rPr>
              <a:t>第三方物流</a:t>
            </a:r>
            <a:r>
              <a:rPr lang="en-US" altLang="zh-CN" sz="2400" b="1">
                <a:solidFill>
                  <a:srgbClr val="000000"/>
                </a:solidFill>
                <a:latin typeface="新宋体" pitchFamily="49" charset="-122"/>
                <a:ea typeface="方正姚体"/>
              </a:rPr>
              <a:t>(3PL)</a:t>
            </a:r>
            <a:r>
              <a:rPr lang="zh-CN" altLang="zh-CN" sz="2400" b="1">
                <a:solidFill>
                  <a:srgbClr val="000000"/>
                </a:solidFill>
                <a:latin typeface="新宋体" pitchFamily="49" charset="-122"/>
                <a:ea typeface="方正姚体"/>
              </a:rPr>
              <a:t>则是为整个供应链提供整体管理服务。</a:t>
            </a:r>
            <a:endParaRPr lang="en-US" altLang="zh-CN" sz="2400" b="1">
              <a:solidFill>
                <a:srgbClr val="000000"/>
              </a:solidFill>
              <a:latin typeface="新宋体" pitchFamily="49" charset="-122"/>
              <a:ea typeface="方正姚体"/>
            </a:endParaRPr>
          </a:p>
          <a:p>
            <a:pPr marL="0" lvl="0" indent="0" eaLnBrk="1" hangingPunct="1">
              <a:spcBef>
                <a:spcPct val="0"/>
              </a:spcBef>
              <a:buFont typeface="Wingdings" pitchFamily="2" charset="2"/>
              <a:buChar char="Ø"/>
            </a:pPr>
            <a:r>
              <a:rPr lang="zh-CN" altLang="en-US" sz="2400" b="1">
                <a:solidFill>
                  <a:srgbClr val="000000"/>
                </a:solidFill>
                <a:latin typeface="新宋体" pitchFamily="49" charset="-122"/>
                <a:ea typeface="方正姚体"/>
              </a:rPr>
              <a:t>  第四方物流</a:t>
            </a:r>
            <a:r>
              <a:rPr lang="en-US" altLang="zh-CN" sz="2400" b="1">
                <a:solidFill>
                  <a:srgbClr val="000000"/>
                </a:solidFill>
                <a:latin typeface="新宋体" pitchFamily="49" charset="-122"/>
                <a:ea typeface="方正姚体"/>
              </a:rPr>
              <a:t>(4PL)</a:t>
            </a:r>
            <a:r>
              <a:rPr lang="zh-CN" altLang="en-US" sz="2400" b="1">
                <a:solidFill>
                  <a:srgbClr val="000000"/>
                </a:solidFill>
                <a:latin typeface="新宋体" pitchFamily="49" charset="-122"/>
                <a:ea typeface="方正姚体"/>
              </a:rPr>
              <a:t>供应商是一个供应链的集成商，它对公司内部和具有互补性的服务供应商所拥有的不同资源、能力和技术进行整合和管理，提供一整套供应链解决方案</a:t>
            </a:r>
            <a:endParaRPr lang="en-US" altLang="zh-CN" sz="2400" b="1">
              <a:solidFill>
                <a:srgbClr val="000000"/>
              </a:solidFill>
              <a:latin typeface="新宋体" pitchFamily="49" charset="-122"/>
              <a:ea typeface="方正姚体"/>
            </a:endParaRPr>
          </a:p>
          <a:p>
            <a:pPr marL="0" lvl="0" indent="0" eaLnBrk="1" hangingPunct="1">
              <a:spcBef>
                <a:spcPct val="0"/>
              </a:spcBef>
              <a:buFont typeface="Wingdings" pitchFamily="2" charset="2"/>
              <a:buChar char="Ø"/>
            </a:pPr>
            <a:r>
              <a:rPr lang="zh-CN" altLang="en-US" sz="2400" b="1">
                <a:solidFill>
                  <a:srgbClr val="000000"/>
                </a:solidFill>
                <a:latin typeface="新宋体" pitchFamily="49" charset="-122"/>
                <a:ea typeface="方正姚体"/>
              </a:rPr>
              <a:t>  第五方物流①</a:t>
            </a:r>
            <a:r>
              <a:rPr lang="zh-CN" altLang="zh-CN" sz="2400" b="1">
                <a:solidFill>
                  <a:srgbClr val="000000"/>
                </a:solidFill>
                <a:latin typeface="新宋体" pitchFamily="49" charset="-122"/>
                <a:ea typeface="方正姚体"/>
              </a:rPr>
              <a:t>是从事物流人才培训的一方，</a:t>
            </a:r>
            <a:r>
              <a:rPr lang="zh-CN" altLang="en-US" sz="2400" b="1">
                <a:solidFill>
                  <a:srgbClr val="000000"/>
                </a:solidFill>
                <a:latin typeface="新宋体" pitchFamily="49" charset="-122"/>
                <a:ea typeface="方正姚体"/>
              </a:rPr>
              <a:t>②</a:t>
            </a:r>
            <a:r>
              <a:rPr lang="zh-CN" altLang="zh-CN" sz="2400" b="1">
                <a:solidFill>
                  <a:srgbClr val="000000"/>
                </a:solidFill>
                <a:latin typeface="新宋体" pitchFamily="49" charset="-122"/>
                <a:ea typeface="方正姚体"/>
              </a:rPr>
              <a:t>是专门为其余四方提供信息支持的一方，是为供应链物流系统优化、供应链资本运作等提供全程物流解决方案服务的一方</a:t>
            </a:r>
            <a:r>
              <a:rPr lang="zh-CN" altLang="en-US" sz="2400" b="1">
                <a:solidFill>
                  <a:srgbClr val="000000"/>
                </a:solidFill>
                <a:latin typeface="新宋体" pitchFamily="49" charset="-122"/>
                <a:ea typeface="方正姚体"/>
              </a:rPr>
              <a:t>。</a:t>
            </a:r>
          </a:p>
        </p:txBody>
      </p:sp>
      <p:sp>
        <p:nvSpPr>
          <p:cNvPr id="71683" name="Rectangle 4"/>
          <p:cNvSpPr txBox="1">
            <a:spLocks noChangeArrowheads="1"/>
          </p:cNvSpPr>
          <p:nvPr/>
        </p:nvSpPr>
        <p:spPr bwMode="auto">
          <a:xfrm>
            <a:off x="428625" y="217488"/>
            <a:ext cx="8229600" cy="331787"/>
          </a:xfrm>
          <a:prstGeom prst="rect">
            <a:avLst/>
          </a:prstGeom>
          <a:noFill/>
          <a:ln w="9525">
            <a:noFill/>
            <a:miter lim="800000"/>
          </a:ln>
        </p:spPr>
        <p:txBody>
          <a:bodyPr anchor="ctr" anchorCtr="0">
            <a:noAutofit/>
          </a:bodyPr>
          <a:lstStyle>
            <a:defPPr algn="l" rtl="0" eaLnBrk="0" hangingPunct="0">
              <a:defRPr kumimoji="0" lang="ko-KR" altLang="en-US"/>
            </a:defPPr>
            <a:lvl1pPr marL="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1pPr>
            <a:lvl2pPr marL="45720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2pPr>
            <a:lvl3pPr marL="91440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3pPr>
            <a:lvl4pPr marL="137160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4pPr>
            <a:lvl5pPr marL="182880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eaLnBrk="1" hangingPunct="1"/>
            <a:r>
              <a:rPr lang="zh-CN" altLang="en-US" sz="3200" b="1">
                <a:solidFill>
                  <a:srgbClr val="000000"/>
                </a:solidFill>
                <a:effectLst>
                  <a:outerShdw blurRad="38100" dist="38100" dir="2700000" algn="tl">
                    <a:schemeClr val="bg2"/>
                  </a:outerShdw>
                </a:effectLst>
                <a:latin typeface="HY헤드라인M" pitchFamily="18" charset="-127"/>
                <a:ea typeface="方正姚体"/>
              </a:rPr>
              <a:t>物流</a:t>
            </a:r>
            <a:endParaRPr lang="zh-CN" altLang="ko-KR" sz="3200" b="1">
              <a:solidFill>
                <a:srgbClr val="000000"/>
              </a:solidFill>
              <a:effectLst>
                <a:outerShdw blurRad="38100" dist="38100" dir="2700000" algn="tl">
                  <a:schemeClr val="bg2"/>
                </a:outerShdw>
              </a:effectLst>
              <a:latin typeface="HY헤드라인M" pitchFamily="18" charset="-127"/>
              <a:ea typeface="方正姚体"/>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72706" name="Rectangle 3"/>
          <p:cNvSpPr/>
          <p:nvPr>
            <p:ph type="body" idx="4294967295"/>
          </p:nvPr>
        </p:nvSpPr>
        <p:spPr>
          <a:xfrm>
            <a:off x="323850" y="1196975"/>
            <a:ext cx="8424862" cy="4525962"/>
          </a:xfrm>
          <a:prstGeom prst="rect">
            <a:avLst/>
          </a:prstGeom>
          <a:noFill/>
          <a:ln>
            <a:miter lim="800000"/>
          </a:ln>
        </p:spPr>
        <p:txBody>
          <a:bodyPr vert="horz" wrap="square" lIns="91440" tIns="45720" rIns="91440" bIns="45720" anchor="t" anchorCtr="0">
            <a:noAutofit/>
          </a:bodyPr>
          <a:lstStyle>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a:solidFill>
                  <a:schemeClr val="tx1"/>
                </a:solidFill>
                <a:latin typeface="+mn-lt"/>
                <a:ea typeface="+mn-ea"/>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a:solidFill>
                  <a:schemeClr val="tx1"/>
                </a:solidFill>
                <a:latin typeface="+mn-lt"/>
                <a:ea typeface="+mn-ea"/>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5pPr>
            <a:lvl6pPr marL="2514600" indent="-228600" algn="l" rtl="0" eaLnBrk="0" fontAlgn="base" latinLnBrk="1" hangingPunct="0">
              <a:spcBef>
                <a:spcPct val="20000"/>
              </a:spcBef>
              <a:spcAft>
                <a:spcPct val="0"/>
              </a:spcAft>
              <a:buChar char="»"/>
              <a:defRPr lang="ko-KR" altLang="en-US" sz="2000">
                <a:solidFill>
                  <a:schemeClr val="tx1"/>
                </a:solidFill>
                <a:latin typeface="+mn-lt"/>
                <a:ea typeface="+mn-ea"/>
              </a:defRPr>
            </a:lvl6pPr>
            <a:lvl7pPr marL="2971800" indent="-228600" algn="l" rtl="0" eaLnBrk="0" fontAlgn="base" latinLnBrk="1" hangingPunct="0">
              <a:spcBef>
                <a:spcPct val="20000"/>
              </a:spcBef>
              <a:spcAft>
                <a:spcPct val="0"/>
              </a:spcAft>
              <a:buChar char="»"/>
              <a:defRPr lang="ko-KR" altLang="en-US" sz="2000">
                <a:solidFill>
                  <a:schemeClr val="tx1"/>
                </a:solidFill>
                <a:latin typeface="+mn-lt"/>
                <a:ea typeface="+mn-ea"/>
              </a:defRPr>
            </a:lvl7pPr>
            <a:lvl8pPr marL="3429000" indent="-228600" algn="l" rtl="0" eaLnBrk="0" fontAlgn="base" latinLnBrk="1" hangingPunct="0">
              <a:spcBef>
                <a:spcPct val="20000"/>
              </a:spcBef>
              <a:spcAft>
                <a:spcPct val="0"/>
              </a:spcAft>
              <a:buChar char="»"/>
              <a:defRPr lang="ko-KR" altLang="en-US" sz="2000">
                <a:solidFill>
                  <a:schemeClr val="tx1"/>
                </a:solidFill>
                <a:latin typeface="+mn-lt"/>
                <a:ea typeface="+mn-ea"/>
              </a:defRPr>
            </a:lvl8pPr>
            <a:lvl9pPr marL="3886200" indent="-228600" algn="l" rtl="0" eaLnBrk="0" fontAlgn="base" latinLnBrk="1" hangingPunct="0">
              <a:spcBef>
                <a:spcPct val="20000"/>
              </a:spcBef>
              <a:spcAft>
                <a:spcPct val="0"/>
              </a:spcAft>
              <a:buChar char="»"/>
              <a:defRPr lang="ko-KR" altLang="en-US" sz="2000">
                <a:solidFill>
                  <a:schemeClr val="tx1"/>
                </a:solidFill>
                <a:latin typeface="+mn-lt"/>
                <a:ea typeface="+mn-ea"/>
              </a:defRPr>
            </a:lvl9pPr>
          </a:lstStyle>
          <a:p>
            <a:pPr lvl="0">
              <a:lnSpc>
                <a:spcPct val="110000"/>
              </a:lnSpc>
              <a:spcBef>
                <a:spcPct val="0"/>
              </a:spcBef>
            </a:pPr>
            <a:endParaRPr lang="en-US" altLang="zh-CN" sz="2000" b="1">
              <a:solidFill>
                <a:srgbClr val="000000"/>
              </a:solidFill>
              <a:latin typeface="新宋体" pitchFamily="49" charset="-122"/>
              <a:ea typeface="方正姚体"/>
            </a:endParaRPr>
          </a:p>
          <a:p>
            <a:pPr lvl="0">
              <a:lnSpc>
                <a:spcPct val="110000"/>
              </a:lnSpc>
              <a:spcBef>
                <a:spcPct val="0"/>
              </a:spcBef>
              <a:buNone/>
            </a:pPr>
            <a:r>
              <a:rPr lang="zh-CN" altLang="en-US" sz="2400" b="1">
                <a:solidFill>
                  <a:srgbClr val="000000"/>
                </a:solidFill>
                <a:latin typeface="新宋体" pitchFamily="49" charset="-122"/>
                <a:ea typeface="方正姚体"/>
              </a:rPr>
              <a:t>       第三方物流（</a:t>
            </a:r>
            <a:r>
              <a:rPr lang="en-US" altLang="zh-CN" sz="2000" b="1">
                <a:solidFill>
                  <a:srgbClr val="000000"/>
                </a:solidFill>
                <a:latin typeface="新宋体" pitchFamily="49" charset="-122"/>
                <a:ea typeface="方正姚体"/>
              </a:rPr>
              <a:t>Third-Party Logistics</a:t>
            </a:r>
            <a:r>
              <a:rPr lang="zh-CN" altLang="en-US" sz="2000" b="1">
                <a:solidFill>
                  <a:srgbClr val="000000"/>
                </a:solidFill>
                <a:latin typeface="新宋体" pitchFamily="49" charset="-122"/>
                <a:ea typeface="方正姚体"/>
              </a:rPr>
              <a:t>，简称</a:t>
            </a:r>
            <a:r>
              <a:rPr lang="en-US" altLang="zh-CN" sz="2000" b="1">
                <a:solidFill>
                  <a:srgbClr val="000000"/>
                </a:solidFill>
                <a:latin typeface="新宋体" pitchFamily="49" charset="-122"/>
                <a:ea typeface="方正姚体"/>
              </a:rPr>
              <a:t>3PL</a:t>
            </a:r>
            <a:r>
              <a:rPr lang="zh-CN" altLang="en-US" sz="2000" b="1">
                <a:solidFill>
                  <a:srgbClr val="000000"/>
                </a:solidFill>
                <a:latin typeface="新宋体" pitchFamily="49" charset="-122"/>
                <a:ea typeface="方正姚体"/>
              </a:rPr>
              <a:t>、</a:t>
            </a:r>
            <a:r>
              <a:rPr lang="en-US" altLang="zh-CN" sz="2000" b="1">
                <a:solidFill>
                  <a:srgbClr val="000000"/>
                </a:solidFill>
                <a:latin typeface="新宋体" pitchFamily="49" charset="-122"/>
                <a:ea typeface="方正姚体"/>
              </a:rPr>
              <a:t>TPL</a:t>
            </a:r>
            <a:r>
              <a:rPr lang="zh-CN" altLang="en-US" sz="2000" b="1">
                <a:solidFill>
                  <a:srgbClr val="000000"/>
                </a:solidFill>
                <a:latin typeface="新宋体" pitchFamily="49" charset="-122"/>
                <a:ea typeface="方正姚体"/>
              </a:rPr>
              <a:t>）</a:t>
            </a:r>
            <a:r>
              <a:rPr lang="zh-CN" altLang="en-US" sz="2400" b="1">
                <a:solidFill>
                  <a:srgbClr val="000000"/>
                </a:solidFill>
                <a:latin typeface="新宋体" pitchFamily="49" charset="-122"/>
                <a:ea typeface="方正姚体"/>
              </a:rPr>
              <a:t>的概念源自于管理学中的</a:t>
            </a:r>
            <a:r>
              <a:rPr lang="en-US" altLang="zh-CN" sz="2000" b="1">
                <a:solidFill>
                  <a:srgbClr val="000000"/>
                </a:solidFill>
                <a:latin typeface="新宋体" pitchFamily="49" charset="-122"/>
                <a:ea typeface="方正姚体"/>
              </a:rPr>
              <a:t>out-sourcing</a:t>
            </a:r>
            <a:r>
              <a:rPr lang="zh-CN" altLang="en-US" sz="2000" b="1">
                <a:solidFill>
                  <a:srgbClr val="000000"/>
                </a:solidFill>
                <a:latin typeface="新宋体" pitchFamily="49" charset="-122"/>
                <a:ea typeface="方正姚体"/>
              </a:rPr>
              <a:t>。</a:t>
            </a:r>
            <a:endParaRPr lang="en-US" altLang="zh-CN" sz="2400" b="1">
              <a:solidFill>
                <a:srgbClr val="000000"/>
              </a:solidFill>
              <a:latin typeface="新宋体" pitchFamily="49" charset="-122"/>
              <a:ea typeface="方正姚体"/>
            </a:endParaRPr>
          </a:p>
          <a:p>
            <a:pPr lvl="0">
              <a:lnSpc>
                <a:spcPct val="110000"/>
              </a:lnSpc>
              <a:spcBef>
                <a:spcPct val="0"/>
              </a:spcBef>
              <a:buNone/>
            </a:pPr>
            <a:r>
              <a:rPr lang="en-US" altLang="zh-CN" sz="2400" b="1">
                <a:solidFill>
                  <a:srgbClr val="000000"/>
                </a:solidFill>
                <a:latin typeface="新宋体" pitchFamily="49" charset="-122"/>
                <a:ea typeface="方正姚体"/>
              </a:rPr>
              <a:t>       </a:t>
            </a:r>
            <a:r>
              <a:rPr lang="zh-CN" altLang="en-US" sz="2400" b="1">
                <a:solidFill>
                  <a:srgbClr val="000000"/>
                </a:solidFill>
                <a:latin typeface="新宋体" pitchFamily="49" charset="-122"/>
                <a:ea typeface="方正姚体"/>
              </a:rPr>
              <a:t>所谓第三方物流是指生产经营企业为集中精力搞好主业，把原来属于自己处理的物流活动，以合同方式委托给专业物流服务企业，同时通过信息系统与物流企业保持密切联系，以达到对物流全程管理的控制的一种物流运作与管理方式。因此第三方物流又叫合同制物流。</a:t>
            </a:r>
            <a:endParaRPr lang="en-US" altLang="zh-CN" sz="2400" b="1">
              <a:solidFill>
                <a:srgbClr val="000000"/>
              </a:solidFill>
              <a:latin typeface="新宋体" pitchFamily="49" charset="-122"/>
              <a:ea typeface="方正姚体"/>
            </a:endParaRPr>
          </a:p>
          <a:p>
            <a:pPr lvl="0">
              <a:lnSpc>
                <a:spcPct val="110000"/>
              </a:lnSpc>
              <a:spcBef>
                <a:spcPct val="0"/>
              </a:spcBef>
              <a:buNone/>
            </a:pPr>
            <a:r>
              <a:rPr lang="en-US" altLang="zh-CN" sz="2400" b="1">
                <a:solidFill>
                  <a:srgbClr val="000000"/>
                </a:solidFill>
                <a:latin typeface="新宋体" pitchFamily="49" charset="-122"/>
                <a:ea typeface="方正姚体"/>
              </a:rPr>
              <a:t>       </a:t>
            </a:r>
            <a:r>
              <a:rPr lang="zh-CN" altLang="en-US" sz="2400" b="1">
                <a:solidFill>
                  <a:srgbClr val="000000"/>
                </a:solidFill>
                <a:latin typeface="新宋体" pitchFamily="49" charset="-122"/>
                <a:ea typeface="方正姚体"/>
              </a:rPr>
              <a:t>最常见的</a:t>
            </a:r>
            <a:r>
              <a:rPr lang="en-US" altLang="zh-CN" sz="2400" b="1">
                <a:solidFill>
                  <a:srgbClr val="000000"/>
                </a:solidFill>
                <a:latin typeface="新宋体" pitchFamily="49" charset="-122"/>
                <a:ea typeface="方正姚体"/>
              </a:rPr>
              <a:t>3PL</a:t>
            </a:r>
            <a:r>
              <a:rPr lang="zh-CN" altLang="en-US" sz="2400" b="1">
                <a:solidFill>
                  <a:srgbClr val="000000"/>
                </a:solidFill>
                <a:latin typeface="新宋体" pitchFamily="49" charset="-122"/>
                <a:ea typeface="方正姚体"/>
              </a:rPr>
              <a:t>服务包括设计物流系统、</a:t>
            </a:r>
            <a:r>
              <a:rPr lang="en-US" altLang="zh-CN" sz="2400" b="1">
                <a:solidFill>
                  <a:srgbClr val="000000"/>
                </a:solidFill>
                <a:latin typeface="新宋体" pitchFamily="49" charset="-122"/>
                <a:ea typeface="方正姚体"/>
              </a:rPr>
              <a:t>EDI</a:t>
            </a:r>
            <a:r>
              <a:rPr lang="zh-CN" altLang="en-US" sz="2400" b="1">
                <a:solidFill>
                  <a:srgbClr val="000000"/>
                </a:solidFill>
                <a:latin typeface="新宋体" pitchFamily="49" charset="-122"/>
                <a:ea typeface="方正姚体"/>
              </a:rPr>
              <a:t>能力、报表管理、货物集运、选择承运人、货代人、海关代理、信息管理、仓储、咨询、运费支付、运费谈判等。</a:t>
            </a:r>
          </a:p>
          <a:p>
            <a:pPr lvl="0"/>
            <a:endParaRPr lang="en-US" altLang="zh-CN">
              <a:solidFill>
                <a:srgbClr val="000000"/>
              </a:solidFill>
              <a:latin typeface="Arial" pitchFamily="34" charset="0"/>
              <a:ea typeface="方正姚体"/>
            </a:endParaRPr>
          </a:p>
          <a:p>
            <a:pPr lvl="0" eaLnBrk="1" hangingPunct="1"/>
            <a:endParaRPr lang="en-US" altLang="zh-CN">
              <a:solidFill>
                <a:srgbClr val="000000"/>
              </a:solidFill>
              <a:ea typeface="方正姚体"/>
            </a:endParaRPr>
          </a:p>
        </p:txBody>
      </p:sp>
      <p:sp>
        <p:nvSpPr>
          <p:cNvPr id="72707" name="Rectangle 4"/>
          <p:cNvSpPr>
            <a:spLocks noGrp="1" noChangeArrowheads="1"/>
          </p:cNvSpPr>
          <p:nvPr>
            <p:ph type="title" idx="4294967295"/>
          </p:nvPr>
        </p:nvSpPr>
        <p:spPr>
          <a:xfrm>
            <a:off x="457200" y="274638"/>
            <a:ext cx="8229600" cy="1143000"/>
          </a:xfrm>
        </p:spPr>
        <p:txBody>
          <a:bodyPr vert="horz" wrap="square" lIns="91440" tIns="45720" rIns="91440" bIns="45720" numCol="1" anchor="ctr" anchorCtr="0" compatLnSpc="1">
            <a:prstTxWarp prst="textNoShape">
              <a:avLst/>
            </a:prstTxWarp>
            <a:noAutofit/>
          </a:bodyPr>
          <a:lstStyle>
            <a:lvl1pPr marL="0" indent="0" algn="l" defTabSz="914400" rtl="0" eaLnBrk="0" fontAlgn="base" latinLnBrk="1" hangingPunct="0">
              <a:lnSpc>
                <a:spcPct val="100000"/>
              </a:lnSpc>
              <a:spcBef>
                <a:spcPct val="0"/>
              </a:spcBef>
              <a:spcAft>
                <a:spcPct val="0"/>
              </a:spcAft>
              <a:buClrTx/>
              <a:buSzTx/>
              <a:buFontTx/>
              <a:buNone/>
              <a:defRPr kumimoji="0" lang="ko-KR" altLang="en-US" sz="3600" b="0" i="0" u="none">
                <a:solidFill>
                  <a:schemeClr val="bg1"/>
                </a:solidFill>
                <a:latin typeface="+mj-lt"/>
                <a:ea typeface="+mj-ea"/>
                <a:cs typeface="+mj-cs"/>
              </a:defRPr>
            </a:lvl1pPr>
            <a:lvl2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2pPr>
            <a:lvl3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3pPr>
            <a:lvl4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4pPr>
            <a:lvl5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5pPr>
            <a:lvl6pPr marL="4572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6pPr>
            <a:lvl7pPr marL="9144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7pPr>
            <a:lvl8pPr marL="13716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8pPr>
            <a:lvl9pPr marL="18288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9pPr>
          </a:lstStyle>
          <a:p>
            <a:pPr marL="0" marR="0" lvl="0" indent="0" eaLnBrk="1" hangingPunct="1"/>
            <a:r>
              <a:rPr lang="zh-CN" altLang="en-US" sz="3200" b="1">
                <a:solidFill>
                  <a:srgbClr val="000000"/>
                </a:solidFill>
                <a:effectLst>
                  <a:outerShdw blurRad="38100" dist="38100" dir="2700000" algn="tl">
                    <a:schemeClr val="bg2"/>
                  </a:outerShdw>
                </a:effectLst>
                <a:ea typeface="方正姚体"/>
              </a:rPr>
              <a:t>第三方物流</a:t>
            </a:r>
            <a:endParaRPr lang="zh-CN" altLang="ko-KR" sz="3200" b="1">
              <a:solidFill>
                <a:srgbClr val="000000"/>
              </a:solidFill>
              <a:effectLst>
                <a:outerShdw blurRad="38100" dist="38100" dir="2700000" algn="tl">
                  <a:schemeClr val="bg2"/>
                </a:outerShdw>
              </a:effectLst>
              <a:ea typeface="方正姚体"/>
            </a:endParaRPr>
          </a:p>
        </p:txBody>
      </p:sp>
      <p:sp>
        <p:nvSpPr>
          <p:cNvPr id="72708" name="矩形 3"/>
          <p:cNvSpPr/>
          <p:nvPr/>
        </p:nvSpPr>
        <p:spPr>
          <a:xfrm>
            <a:off x="5580062" y="6553200"/>
            <a:ext cx="252983" cy="259339"/>
          </a:xfrm>
          <a:prstGeom prst="rect">
            <a:avLst/>
          </a:prstGeom>
          <a:noFill/>
          <a:ln>
            <a:noFill/>
            <a:miter lim="800000"/>
          </a:ln>
        </p:spPr>
        <p:txBody>
          <a:bodyPr wrap="none">
            <a:sp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0" lvl="0" indent="0" eaLnBrk="1" hangingPunct="1">
              <a:spcBef>
                <a:spcPct val="0"/>
              </a:spcBef>
              <a:buNone/>
            </a:pPr>
            <a:r>
              <a:rPr lang="zh-CN" altLang="en-US" sz="1100">
                <a:solidFill>
                  <a:srgbClr val="000000"/>
                </a:solidFill>
                <a:ea typeface="方正姚体"/>
              </a:rPr>
              <a:t> </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73730" name="Rectangle 2"/>
          <p:cNvSpPr/>
          <p:nvPr>
            <p:ph type="title" idx="4294967295"/>
          </p:nvPr>
        </p:nvSpPr>
        <p:spPr>
          <a:xfrm>
            <a:off x="360362" y="214312"/>
            <a:ext cx="4276725" cy="581025"/>
          </a:xfrm>
          <a:prstGeom prst="rect">
            <a:avLst/>
          </a:prstGeom>
          <a:solidFill>
            <a:schemeClr val="accent1"/>
          </a:solidFill>
          <a:ln>
            <a:solidFill>
              <a:schemeClr val="bg1"/>
            </a:solidFill>
            <a:miter lim="800000"/>
          </a:ln>
          <a:effectLst>
            <a:outerShdw dist="107763" dir="13500000" algn="ctr">
              <a:schemeClr val="bg2">
                <a:alpha val="50000"/>
              </a:schemeClr>
            </a:outerShdw>
          </a:effectLst>
        </p:spPr>
        <p:txBody>
          <a:bodyPr vert="horz" wrap="square" lIns="91440" tIns="45720" rIns="91440" bIns="45720" anchor="ctr" anchorCtr="0">
            <a:noAutofit/>
          </a:bodyPr>
          <a:lstStyle>
            <a:lvl1pPr marL="0" indent="0" algn="l" defTabSz="914400" rtl="0" eaLnBrk="0" fontAlgn="base" latinLnBrk="1" hangingPunct="0">
              <a:lnSpc>
                <a:spcPct val="100000"/>
              </a:lnSpc>
              <a:spcBef>
                <a:spcPct val="0"/>
              </a:spcBef>
              <a:spcAft>
                <a:spcPct val="0"/>
              </a:spcAft>
              <a:buClrTx/>
              <a:buSzTx/>
              <a:buFontTx/>
              <a:buNone/>
              <a:defRPr kumimoji="0" lang="ko-KR" altLang="en-US" sz="3600" b="0" i="0" u="none">
                <a:solidFill>
                  <a:schemeClr val="bg1"/>
                </a:solidFill>
                <a:latin typeface="+mj-lt"/>
                <a:ea typeface="+mj-ea"/>
                <a:cs typeface="+mj-cs"/>
              </a:defRPr>
            </a:lvl1pPr>
            <a:lvl2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2pPr>
            <a:lvl3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3pPr>
            <a:lvl4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4pPr>
            <a:lvl5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5pPr>
            <a:lvl6pPr marL="4572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6pPr>
            <a:lvl7pPr marL="9144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7pPr>
            <a:lvl8pPr marL="13716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8pPr>
            <a:lvl9pPr marL="18288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9pPr>
          </a:lstStyle>
          <a:p>
            <a:pPr lvl="0" eaLnBrk="1" hangingPunct="1"/>
            <a:r>
              <a:rPr lang="zh-CN" altLang="en-US" sz="2800">
                <a:solidFill>
                  <a:srgbClr val="000000"/>
                </a:solidFill>
                <a:latin typeface="黑体" pitchFamily="49" charset="-122"/>
                <a:ea typeface="方正姚体"/>
              </a:rPr>
              <a:t>第三方物流形成</a:t>
            </a:r>
          </a:p>
        </p:txBody>
      </p:sp>
      <p:sp>
        <p:nvSpPr>
          <p:cNvPr id="73731" name="Rectangle 3"/>
          <p:cNvSpPr>
            <a:spLocks noGrp="1" noChangeArrowheads="1"/>
          </p:cNvSpPr>
          <p:nvPr>
            <p:ph type="body" idx="4294967295"/>
          </p:nvPr>
        </p:nvSpPr>
        <p:spPr>
          <a:xfrm>
            <a:off x="457200" y="1600200"/>
            <a:ext cx="8229600" cy="4525963"/>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a:solidFill>
                  <a:schemeClr val="tx1"/>
                </a:solidFill>
                <a:latin typeface="+mn-lt"/>
                <a:ea typeface="+mn-ea"/>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a:solidFill>
                  <a:schemeClr val="tx1"/>
                </a:solidFill>
                <a:latin typeface="+mn-lt"/>
                <a:ea typeface="+mn-ea"/>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5pPr>
            <a:lvl6pPr marL="2514600" indent="-228600" algn="l" rtl="0" eaLnBrk="0" fontAlgn="base" latinLnBrk="1" hangingPunct="0">
              <a:spcBef>
                <a:spcPct val="20000"/>
              </a:spcBef>
              <a:spcAft>
                <a:spcPct val="0"/>
              </a:spcAft>
              <a:buChar char="»"/>
              <a:defRPr lang="ko-KR" altLang="en-US" sz="2000">
                <a:solidFill>
                  <a:schemeClr val="tx1"/>
                </a:solidFill>
                <a:latin typeface="+mn-lt"/>
                <a:ea typeface="+mn-ea"/>
              </a:defRPr>
            </a:lvl6pPr>
            <a:lvl7pPr marL="2971800" indent="-228600" algn="l" rtl="0" eaLnBrk="0" fontAlgn="base" latinLnBrk="1" hangingPunct="0">
              <a:spcBef>
                <a:spcPct val="20000"/>
              </a:spcBef>
              <a:spcAft>
                <a:spcPct val="0"/>
              </a:spcAft>
              <a:buChar char="»"/>
              <a:defRPr lang="ko-KR" altLang="en-US" sz="2000">
                <a:solidFill>
                  <a:schemeClr val="tx1"/>
                </a:solidFill>
                <a:latin typeface="+mn-lt"/>
                <a:ea typeface="+mn-ea"/>
              </a:defRPr>
            </a:lvl7pPr>
            <a:lvl8pPr marL="3429000" indent="-228600" algn="l" rtl="0" eaLnBrk="0" fontAlgn="base" latinLnBrk="1" hangingPunct="0">
              <a:spcBef>
                <a:spcPct val="20000"/>
              </a:spcBef>
              <a:spcAft>
                <a:spcPct val="0"/>
              </a:spcAft>
              <a:buChar char="»"/>
              <a:defRPr lang="ko-KR" altLang="en-US" sz="2000">
                <a:solidFill>
                  <a:schemeClr val="tx1"/>
                </a:solidFill>
                <a:latin typeface="+mn-lt"/>
                <a:ea typeface="+mn-ea"/>
              </a:defRPr>
            </a:lvl8pPr>
            <a:lvl9pPr marL="3886200" indent="-228600" algn="l" rtl="0" eaLnBrk="0" fontAlgn="base" latinLnBrk="1" hangingPunct="0">
              <a:spcBef>
                <a:spcPct val="20000"/>
              </a:spcBef>
              <a:spcAft>
                <a:spcPct val="0"/>
              </a:spcAft>
              <a:buChar char="»"/>
              <a:defRPr lang="ko-KR" altLang="en-US" sz="2000">
                <a:solidFill>
                  <a:schemeClr val="tx1"/>
                </a:solidFill>
                <a:latin typeface="+mn-lt"/>
                <a:ea typeface="+mn-ea"/>
              </a:defRPr>
            </a:lvl9pPr>
          </a:lstStyle>
          <a:p>
            <a:pPr marL="342900" marR="0" lvl="0" indent="-342900" eaLnBrk="1" hangingPunct="1">
              <a:lnSpc>
                <a:spcPct val="110000"/>
              </a:lnSpc>
              <a:buFont typeface="Wingdings" pitchFamily="2" charset="2"/>
              <a:buNone/>
            </a:pPr>
            <a:r>
              <a:rPr lang="en-US" altLang="zh-CN" sz="2200" b="1">
                <a:solidFill>
                  <a:srgbClr val="000000"/>
                </a:solidFill>
                <a:ea typeface="方正姚体"/>
              </a:rPr>
              <a:t>1</a:t>
            </a:r>
            <a:r>
              <a:rPr lang="zh-CN" altLang="en-US" sz="2200" b="1">
                <a:solidFill>
                  <a:srgbClr val="000000"/>
                </a:solidFill>
                <a:latin typeface="楷体_GB2312" pitchFamily="49" charset="-122"/>
                <a:ea typeface="方正姚体"/>
              </a:rPr>
              <a:t>、商物分离</a:t>
            </a:r>
            <a:r>
              <a:rPr lang="zh-CN" altLang="en-US" sz="2200" b="1">
                <a:solidFill>
                  <a:srgbClr val="000000"/>
                </a:solidFill>
                <a:latin typeface="宋体" pitchFamily="2" charset="-122"/>
                <a:ea typeface="方正姚体"/>
              </a:rPr>
              <a:t>是第三方物流形成根本因素</a:t>
            </a:r>
          </a:p>
          <a:p>
            <a:pPr marL="342900" marR="0" lvl="0" indent="-342900" eaLnBrk="1" hangingPunct="1">
              <a:lnSpc>
                <a:spcPct val="110000"/>
              </a:lnSpc>
              <a:buFont typeface="Wingdings" pitchFamily="2" charset="2"/>
              <a:buNone/>
            </a:pPr>
            <a:endParaRPr lang="en-US" altLang="zh-CN" sz="2200" b="1">
              <a:solidFill>
                <a:srgbClr val="000000"/>
              </a:solidFill>
              <a:ea typeface="方正姚体"/>
            </a:endParaRPr>
          </a:p>
          <a:p>
            <a:pPr marL="342900" marR="0" lvl="0" indent="-342900" eaLnBrk="1" hangingPunct="1">
              <a:lnSpc>
                <a:spcPct val="110000"/>
              </a:lnSpc>
              <a:buFont typeface="Wingdings" pitchFamily="2" charset="2"/>
              <a:buNone/>
            </a:pPr>
            <a:r>
              <a:rPr lang="en-US" altLang="zh-CN" sz="2200" b="1">
                <a:solidFill>
                  <a:srgbClr val="000000"/>
                </a:solidFill>
                <a:ea typeface="方正姚体"/>
              </a:rPr>
              <a:t>2</a:t>
            </a:r>
            <a:r>
              <a:rPr lang="zh-CN" altLang="en-US" sz="2200" b="1">
                <a:solidFill>
                  <a:srgbClr val="000000"/>
                </a:solidFill>
                <a:ea typeface="方正姚体"/>
              </a:rPr>
              <a:t>、第三方物流是时代的产物</a:t>
            </a:r>
          </a:p>
          <a:p>
            <a:pPr marL="342900" marR="0" lvl="0" indent="-342900" eaLnBrk="1" hangingPunct="1">
              <a:lnSpc>
                <a:spcPct val="110000"/>
              </a:lnSpc>
              <a:buFont typeface="Wingdings" pitchFamily="2" charset="2"/>
              <a:buNone/>
            </a:pPr>
            <a:endParaRPr lang="zh-CN" altLang="en-US" sz="2200" b="1">
              <a:solidFill>
                <a:srgbClr val="000000"/>
              </a:solidFill>
              <a:ea typeface="方正姚体"/>
            </a:endParaRPr>
          </a:p>
          <a:p>
            <a:pPr marL="342900" marR="0" lvl="0" indent="-342900" eaLnBrk="1" hangingPunct="1">
              <a:lnSpc>
                <a:spcPct val="110000"/>
              </a:lnSpc>
              <a:buFont typeface="Wingdings" pitchFamily="2" charset="2"/>
              <a:buNone/>
            </a:pPr>
            <a:r>
              <a:rPr lang="en-US" altLang="zh-CN" sz="2200" b="1">
                <a:solidFill>
                  <a:srgbClr val="000000"/>
                </a:solidFill>
                <a:ea typeface="方正姚体"/>
              </a:rPr>
              <a:t>3</a:t>
            </a:r>
            <a:r>
              <a:rPr lang="zh-CN" altLang="en-US" sz="2200" b="1">
                <a:solidFill>
                  <a:srgbClr val="000000"/>
                </a:solidFill>
                <a:ea typeface="方正姚体"/>
              </a:rPr>
              <a:t>、第三方物流是物流远程化的结果</a:t>
            </a:r>
          </a:p>
          <a:p>
            <a:pPr marL="342900" marR="0" lvl="0" indent="-342900" eaLnBrk="1" hangingPunct="1">
              <a:lnSpc>
                <a:spcPct val="110000"/>
              </a:lnSpc>
              <a:buFont typeface="Wingdings" pitchFamily="2" charset="2"/>
              <a:buNone/>
            </a:pPr>
            <a:endParaRPr lang="zh-CN" altLang="en-US" sz="2200" b="1">
              <a:solidFill>
                <a:srgbClr val="000000"/>
              </a:solidFill>
              <a:ea typeface="方正姚体"/>
            </a:endParaRPr>
          </a:p>
          <a:p>
            <a:pPr marL="342900" marR="0" lvl="0" indent="-342900" eaLnBrk="1" hangingPunct="1">
              <a:lnSpc>
                <a:spcPct val="110000"/>
              </a:lnSpc>
              <a:buFont typeface="Wingdings" pitchFamily="2" charset="2"/>
              <a:buNone/>
            </a:pPr>
            <a:r>
              <a:rPr lang="en-US" altLang="zh-CN" sz="2200" b="1">
                <a:solidFill>
                  <a:srgbClr val="000000"/>
                </a:solidFill>
                <a:ea typeface="方正姚体"/>
              </a:rPr>
              <a:t>4</a:t>
            </a:r>
            <a:r>
              <a:rPr lang="zh-CN" altLang="en-US" sz="2200" b="1">
                <a:solidFill>
                  <a:srgbClr val="000000"/>
                </a:solidFill>
                <a:ea typeface="方正姚体"/>
              </a:rPr>
              <a:t>、第三方物流是信息化的结果</a:t>
            </a:r>
          </a:p>
          <a:p>
            <a:pPr marL="342900" marR="0" lvl="0" indent="-342900" eaLnBrk="1" hangingPunct="1">
              <a:lnSpc>
                <a:spcPct val="110000"/>
              </a:lnSpc>
              <a:buFont typeface="Wingdings" pitchFamily="2" charset="2"/>
              <a:buNone/>
            </a:pPr>
            <a:endParaRPr lang="zh-CN" altLang="en-US" sz="2200" b="1">
              <a:solidFill>
                <a:srgbClr val="000000"/>
              </a:solidFill>
              <a:ea typeface="方正姚体"/>
            </a:endParaRPr>
          </a:p>
          <a:p>
            <a:pPr marL="342900" marR="0" lvl="0" indent="-342900" eaLnBrk="1" hangingPunct="1">
              <a:lnSpc>
                <a:spcPct val="110000"/>
              </a:lnSpc>
              <a:buFont typeface="Wingdings" pitchFamily="2" charset="2"/>
              <a:buNone/>
            </a:pPr>
            <a:r>
              <a:rPr lang="en-US" altLang="zh-CN" sz="2200" b="1">
                <a:solidFill>
                  <a:srgbClr val="000000"/>
                </a:solidFill>
                <a:ea typeface="方正姚体"/>
              </a:rPr>
              <a:t>5</a:t>
            </a:r>
            <a:r>
              <a:rPr lang="zh-CN" altLang="en-US" sz="2200" b="1">
                <a:solidFill>
                  <a:srgbClr val="000000"/>
                </a:solidFill>
                <a:ea typeface="方正姚体"/>
              </a:rPr>
              <a:t>、第三方物流是物流优化和自我完善的必然发展</a:t>
            </a:r>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6"/>
          <a:stretch>
            <a:fillRect/>
          </a:stretch>
        </a:blipFill>
      </p:bgPr>
    </p:bg>
    <p:spTree>
      <p:nvGrpSpPr>
        <p:cNvPr id="1" name=""/>
        <p:cNvGrpSpPr/>
        <p:nvPr/>
      </p:nvGrpSpPr>
      <p:grpSpPr>
        <a:xfrm>
          <a:off x="0" y="0"/>
          <a:ext cx="0" cy="0"/>
        </a:xfrm>
      </p:grpSpPr>
      <p:sp>
        <p:nvSpPr>
          <p:cNvPr id="74754" name="灯片编号占位符 6"/>
          <p:cNvSpPr/>
          <p:nvPr>
            <p:ph type="sldNum" idx="12"/>
          </p:nvPr>
        </p:nvSpPr>
        <p:spPr>
          <a:xfrm>
            <a:off x="6553200" y="6245225"/>
            <a:ext cx="2133600" cy="476250"/>
          </a:xfrm>
          <a:prstGeom prst="rect">
            <a:avLst/>
          </a:prstGeom>
          <a:noFill/>
          <a:ln>
            <a:noFill/>
            <a:miter lim="800000"/>
          </a:ln>
        </p:spPr>
        <p:txBody>
          <a:bodyPr>
            <a:noAutofit/>
          </a:bodyPr>
          <a:lstStyle>
            <a:lvl1pPr marL="0" indent="0" algn="l" rtl="0" eaLnBrk="0" fontAlgn="base" latinLnBrk="1" hangingPunct="0">
              <a:lnSpc>
                <a:spcPct val="100000"/>
              </a:lnSpc>
              <a:spcBef>
                <a:spcPct val="20000"/>
              </a:spcBef>
              <a:spcAft>
                <a:spcPct val="0"/>
              </a:spcAft>
              <a:buClrTx/>
              <a:buSzTx/>
              <a:buFontTx/>
              <a:buChar char="•"/>
              <a:defRPr kumimoji="0" lang="ko-KR" altLang="en-US" sz="3200" b="0" i="0" u="none">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a:solidFill>
                  <a:schemeClr val="tx1"/>
                </a:solidFill>
                <a:latin typeface="+mn-lt"/>
                <a:ea typeface="+mn-ea"/>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a:solidFill>
                  <a:schemeClr val="tx1"/>
                </a:solidFill>
                <a:latin typeface="+mn-lt"/>
                <a:ea typeface="+mn-ea"/>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5pPr>
            <a:lvl6pPr marL="2514600" indent="-228600" algn="l" rtl="0" eaLnBrk="0" fontAlgn="base" latinLnBrk="1" hangingPunct="0">
              <a:spcBef>
                <a:spcPct val="20000"/>
              </a:spcBef>
              <a:spcAft>
                <a:spcPct val="0"/>
              </a:spcAft>
              <a:buChar char="»"/>
              <a:defRPr lang="ko-KR" altLang="en-US" sz="2000">
                <a:solidFill>
                  <a:schemeClr val="tx1"/>
                </a:solidFill>
                <a:latin typeface="+mn-lt"/>
                <a:ea typeface="+mn-ea"/>
              </a:defRPr>
            </a:lvl6pPr>
            <a:lvl7pPr marL="2971800" indent="-228600" algn="l" rtl="0" eaLnBrk="0" fontAlgn="base" latinLnBrk="1" hangingPunct="0">
              <a:spcBef>
                <a:spcPct val="20000"/>
              </a:spcBef>
              <a:spcAft>
                <a:spcPct val="0"/>
              </a:spcAft>
              <a:buChar char="»"/>
              <a:defRPr lang="ko-KR" altLang="en-US" sz="2000">
                <a:solidFill>
                  <a:schemeClr val="tx1"/>
                </a:solidFill>
                <a:latin typeface="+mn-lt"/>
                <a:ea typeface="+mn-ea"/>
              </a:defRPr>
            </a:lvl7pPr>
            <a:lvl8pPr marL="3429000" indent="-228600" algn="l" rtl="0" eaLnBrk="0" fontAlgn="base" latinLnBrk="1" hangingPunct="0">
              <a:spcBef>
                <a:spcPct val="20000"/>
              </a:spcBef>
              <a:spcAft>
                <a:spcPct val="0"/>
              </a:spcAft>
              <a:buChar char="»"/>
              <a:defRPr lang="ko-KR" altLang="en-US" sz="2000">
                <a:solidFill>
                  <a:schemeClr val="tx1"/>
                </a:solidFill>
                <a:latin typeface="+mn-lt"/>
                <a:ea typeface="+mn-ea"/>
              </a:defRPr>
            </a:lvl8pPr>
            <a:lvl9pPr marL="3886200" indent="-228600" algn="l" rtl="0" eaLnBrk="0" fontAlgn="base" latinLnBrk="1" hangingPunct="0">
              <a:spcBef>
                <a:spcPct val="20000"/>
              </a:spcBef>
              <a:spcAft>
                <a:spcPct val="0"/>
              </a:spcAft>
              <a:buChar char="»"/>
              <a:defRPr lang="ko-KR" altLang="en-US" sz="2000">
                <a:solidFill>
                  <a:schemeClr val="tx1"/>
                </a:solidFill>
                <a:latin typeface="+mn-lt"/>
                <a:ea typeface="+mn-ea"/>
              </a:defRPr>
            </a:lvl9pPr>
          </a:lstStyle>
          <a:p>
            <a:pPr marL="0" lvl="0" indent="0" algn="r" eaLnBrk="1" hangingPunct="1">
              <a:spcBef>
                <a:spcPct val="0"/>
              </a:spcBef>
              <a:buNone/>
            </a:pPr>
            <a:r>
              <a:rPr lang="en-US" altLang="ko-KR" sz="1400">
                <a:solidFill>
                  <a:srgbClr val="000000"/>
                </a:solidFill>
                <a:ea typeface="方正姚体"/>
              </a:rPr>
              <a:t>Page </a:t>
            </a:r>
            <a:fld id="{41EB2CD3-59D7-40C7-BFB2-42050D50E634}" type="slidenum">
              <a:rPr lang="en-US" altLang="ko-KR" sz="1400">
                <a:solidFill>
                  <a:srgbClr val="000000"/>
                </a:solidFill>
                <a:ea typeface="方正姚体"/>
              </a:rPr>
              <a:t>19</a:t>
            </a:fld>
          </a:p>
        </p:txBody>
      </p:sp>
      <p:sp>
        <p:nvSpPr>
          <p:cNvPr id="74755" name="Rectangle 2"/>
          <p:cNvSpPr/>
          <p:nvPr>
            <p:ph type="title" idx="4294967295"/>
          </p:nvPr>
        </p:nvSpPr>
        <p:spPr>
          <a:xfrm>
            <a:off x="3419475" y="908050"/>
            <a:ext cx="5329238" cy="739775"/>
          </a:xfrm>
          <a:prstGeom prst="rect">
            <a:avLst/>
          </a:prstGeom>
          <a:solidFill>
            <a:srgbClr val="FFCCFF"/>
          </a:solidFill>
          <a:ln>
            <a:miter lim="800000"/>
          </a:ln>
          <a:effectLst>
            <a:outerShdw dist="107763" dir="2700000" algn="ctr">
              <a:schemeClr val="bg2">
                <a:alpha val="50000"/>
              </a:schemeClr>
            </a:outerShdw>
          </a:effectLst>
        </p:spPr>
        <p:txBody>
          <a:bodyPr vert="horz" wrap="square" lIns="91440" tIns="45720" rIns="91440" bIns="45720" anchor="ctr" anchorCtr="0">
            <a:noAutofit/>
          </a:bodyPr>
          <a:lstStyle>
            <a:lvl1pPr marL="0" indent="0" algn="l" defTabSz="914400" rtl="0" eaLnBrk="0" fontAlgn="base" latinLnBrk="1" hangingPunct="0">
              <a:lnSpc>
                <a:spcPct val="100000"/>
              </a:lnSpc>
              <a:spcBef>
                <a:spcPct val="0"/>
              </a:spcBef>
              <a:spcAft>
                <a:spcPct val="0"/>
              </a:spcAft>
              <a:buClrTx/>
              <a:buSzTx/>
              <a:buFontTx/>
              <a:buNone/>
              <a:defRPr kumimoji="0" lang="ko-KR" altLang="en-US" sz="3600" b="0" i="0" u="none">
                <a:solidFill>
                  <a:schemeClr val="bg1"/>
                </a:solidFill>
                <a:latin typeface="+mj-lt"/>
                <a:ea typeface="+mj-ea"/>
                <a:cs typeface="+mj-cs"/>
              </a:defRPr>
            </a:lvl1pPr>
            <a:lvl2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2pPr>
            <a:lvl3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3pPr>
            <a:lvl4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4pPr>
            <a:lvl5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5pPr>
            <a:lvl6pPr marL="4572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6pPr>
            <a:lvl7pPr marL="9144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7pPr>
            <a:lvl8pPr marL="13716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8pPr>
            <a:lvl9pPr marL="18288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9pPr>
          </a:lstStyle>
          <a:p>
            <a:pPr lvl="0" eaLnBrk="1" hangingPunct="1"/>
            <a:r>
              <a:rPr lang="zh-CN" altLang="en-US" sz="2400" i="1">
                <a:solidFill>
                  <a:srgbClr val="000000"/>
                </a:solidFill>
                <a:latin typeface="华文楷体" pitchFamily="2" charset="-122"/>
                <a:ea typeface="方正姚体"/>
              </a:rPr>
              <a:t>商物分离是第三方物流形成根本因素</a:t>
            </a:r>
          </a:p>
        </p:txBody>
      </p:sp>
      <p:sp>
        <p:nvSpPr>
          <p:cNvPr id="74756" name="Rectangle 3"/>
          <p:cNvSpPr/>
          <p:nvPr>
            <p:ph type="body" sz="half" idx="4294967295"/>
          </p:nvPr>
        </p:nvSpPr>
        <p:spPr>
          <a:xfrm>
            <a:off x="0" y="2514600"/>
            <a:ext cx="9144000" cy="4343400"/>
          </a:xfrm>
          <a:prstGeom prst="rect">
            <a:avLst/>
          </a:prstGeom>
          <a:solidFill>
            <a:schemeClr val="bg1"/>
          </a:solidFill>
          <a:ln>
            <a:miter lim="800000"/>
          </a:ln>
        </p:spPr>
        <p:txBody>
          <a:bodyPr vert="horz"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Tx/>
              <a:buSzTx/>
              <a:buFontTx/>
              <a:buChar char="•"/>
              <a:defRPr kumimoji="0" lang="ko-KR" altLang="en-US" sz="2800" b="0" i="0" u="none">
                <a:solidFill>
                  <a:schemeClr val="tx1"/>
                </a:solidFill>
                <a:latin typeface="Gulim" pitchFamily="34" charset="-127"/>
                <a:ea typeface="Gulim" pitchFamily="34" charset="-127"/>
              </a:defRPr>
            </a:lvl1pPr>
            <a:lvl2pPr marL="742950" indent="-285750" algn="l" defTabSz="914400" rtl="0" eaLnBrk="0" fontAlgn="base" hangingPunct="0">
              <a:lnSpc>
                <a:spcPct val="100000"/>
              </a:lnSpc>
              <a:spcBef>
                <a:spcPct val="20000"/>
              </a:spcBef>
              <a:spcAft>
                <a:spcPct val="0"/>
              </a:spcAft>
              <a:buClrTx/>
              <a:buSzTx/>
              <a:buFontTx/>
              <a:buChar char="–"/>
              <a:defRPr kumimoji="0" lang="ko-KR" altLang="en-US" sz="2400" b="0" i="0" u="none">
                <a:solidFill>
                  <a:schemeClr val="tx1"/>
                </a:solidFill>
                <a:latin typeface="Gulim" pitchFamily="34" charset="-127"/>
                <a:ea typeface="Gulim" pitchFamily="34" charset="-127"/>
              </a:defRPr>
            </a:lvl2pPr>
            <a:lvl3pPr marL="1143000" indent="-228600" algn="l" defTabSz="914400" rtl="0" eaLnBrk="0" fontAlgn="base" hangingPunct="0">
              <a:lnSpc>
                <a:spcPct val="100000"/>
              </a:lnSpc>
              <a:spcBef>
                <a:spcPct val="20000"/>
              </a:spcBef>
              <a:spcAft>
                <a:spcPct val="0"/>
              </a:spcAft>
              <a:buClrTx/>
              <a:buSzTx/>
              <a:buFontTx/>
              <a:buChar char="•"/>
              <a:defRPr kumimoji="0" lang="ko-KR" altLang="en-US" sz="2000" b="0" i="0" u="none">
                <a:solidFill>
                  <a:schemeClr val="tx1"/>
                </a:solidFill>
                <a:latin typeface="Gulim" pitchFamily="34" charset="-127"/>
                <a:ea typeface="Gulim" pitchFamily="34" charset="-127"/>
              </a:defRPr>
            </a:lvl3pPr>
            <a:lvl4pPr marL="1600200" indent="-228600" algn="l" defTabSz="914400" rtl="0" eaLnBrk="0" fontAlgn="base" hangingPunct="0">
              <a:lnSpc>
                <a:spcPct val="100000"/>
              </a:lnSpc>
              <a:spcBef>
                <a:spcPct val="20000"/>
              </a:spcBef>
              <a:spcAft>
                <a:spcPct val="0"/>
              </a:spcAft>
              <a:buClrTx/>
              <a:buSzTx/>
              <a:buFontTx/>
              <a:buChar char="–"/>
              <a:defRPr kumimoji="0" lang="ko-KR" altLang="en-US" sz="1800" b="0" i="0" u="none">
                <a:solidFill>
                  <a:schemeClr val="tx1"/>
                </a:solidFill>
                <a:latin typeface="Gulim" pitchFamily="34" charset="-127"/>
                <a:ea typeface="Gulim" pitchFamily="34" charset="-127"/>
              </a:defRPr>
            </a:lvl4pPr>
            <a:lvl5pPr marL="2057400" indent="-228600" algn="l" defTabSz="914400" rtl="0" eaLnBrk="0" fontAlgn="base" hangingPunct="0">
              <a:lnSpc>
                <a:spcPct val="100000"/>
              </a:lnSpc>
              <a:spcBef>
                <a:spcPct val="20000"/>
              </a:spcBef>
              <a:spcAft>
                <a:spcPct val="0"/>
              </a:spcAft>
              <a:buClrTx/>
              <a:buSzTx/>
              <a:buFontTx/>
              <a:buChar char="»"/>
              <a:defRPr kumimoji="0" lang="ko-KR" altLang="en-US" sz="1800" b="0" i="0" u="none">
                <a:solidFill>
                  <a:schemeClr val="tx1"/>
                </a:solidFill>
                <a:latin typeface="Gulim" pitchFamily="34" charset="-127"/>
                <a:ea typeface="Gulim" pitchFamily="34" charset="-127"/>
              </a:defRPr>
            </a:lvl5pPr>
          </a:lstStyle>
          <a:p>
            <a:pPr lvl="0" eaLnBrk="1" hangingPunct="1"/>
            <a:r>
              <a:rPr lang="zh-CN" altLang="en-US" sz="1800">
                <a:solidFill>
                  <a:srgbClr val="000000"/>
                </a:solidFill>
                <a:ea typeface="方正姚体"/>
              </a:rPr>
              <a:t>商物分离导至物流独立形态的出现</a:t>
            </a:r>
          </a:p>
          <a:p>
            <a:pPr lvl="0" eaLnBrk="1" hangingPunct="1"/>
            <a:endParaRPr lang="zh-CN" altLang="en-US" sz="2400">
              <a:solidFill>
                <a:srgbClr val="000000"/>
              </a:solidFill>
              <a:ea typeface="方正姚体"/>
            </a:endParaRPr>
          </a:p>
          <a:p>
            <a:pPr lvl="0" eaLnBrk="1" hangingPunct="1"/>
            <a:endParaRPr lang="zh-CN" altLang="en-US" sz="2400">
              <a:solidFill>
                <a:srgbClr val="000000"/>
              </a:solidFill>
              <a:ea typeface="方正姚体"/>
            </a:endParaRPr>
          </a:p>
          <a:p>
            <a:pPr lvl="0" eaLnBrk="1" hangingPunct="1">
              <a:buFont typeface="Wingdings" pitchFamily="2" charset="2"/>
              <a:buNone/>
            </a:pPr>
            <a:r>
              <a:rPr lang="zh-CN" altLang="en-US" sz="2400">
                <a:solidFill>
                  <a:srgbClr val="000000"/>
                </a:solidFill>
                <a:ea typeface="方正姚体"/>
              </a:rPr>
              <a:t>       </a:t>
            </a:r>
            <a:r>
              <a:rPr lang="zh-CN" altLang="en-US" sz="1400">
                <a:solidFill>
                  <a:srgbClr val="000000"/>
                </a:solidFill>
                <a:ea typeface="方正姚体"/>
              </a:rPr>
              <a:t>生产者           用户                                                  生产者                        物流      用户            </a:t>
            </a:r>
          </a:p>
          <a:p>
            <a:pPr lvl="0" eaLnBrk="1" hangingPunct="1">
              <a:buFont typeface="Wingdings" pitchFamily="2" charset="2"/>
              <a:buNone/>
            </a:pPr>
            <a:endParaRPr lang="zh-CN" altLang="en-US" sz="1400">
              <a:solidFill>
                <a:srgbClr val="000000"/>
              </a:solidFill>
              <a:ea typeface="方正姚体"/>
            </a:endParaRPr>
          </a:p>
          <a:p>
            <a:pPr lvl="0" eaLnBrk="1" hangingPunct="1">
              <a:buFont typeface="Wingdings" pitchFamily="2" charset="2"/>
              <a:buNone/>
            </a:pPr>
            <a:endParaRPr lang="zh-CN" altLang="en-US" sz="1400">
              <a:solidFill>
                <a:srgbClr val="000000"/>
              </a:solidFill>
              <a:ea typeface="方正姚体"/>
            </a:endParaRPr>
          </a:p>
          <a:p>
            <a:pPr lvl="0" eaLnBrk="1" hangingPunct="1">
              <a:buFont typeface="Wingdings" pitchFamily="2" charset="2"/>
              <a:buNone/>
            </a:pPr>
            <a:r>
              <a:rPr lang="zh-CN" altLang="en-US" sz="1400">
                <a:solidFill>
                  <a:srgbClr val="000000"/>
                </a:solidFill>
                <a:ea typeface="方正姚体"/>
              </a:rPr>
              <a:t>商流１       物流１               物流３         商流３                        商流１                                     商流３          </a:t>
            </a:r>
          </a:p>
          <a:p>
            <a:pPr lvl="0" eaLnBrk="1" hangingPunct="1">
              <a:buFont typeface="Wingdings" pitchFamily="2" charset="2"/>
              <a:buNone/>
            </a:pPr>
            <a:endParaRPr lang="zh-CN" altLang="en-US" sz="1400">
              <a:solidFill>
                <a:srgbClr val="000000"/>
              </a:solidFill>
              <a:ea typeface="方正姚体"/>
            </a:endParaRPr>
          </a:p>
          <a:p>
            <a:pPr lvl="0" eaLnBrk="1" hangingPunct="1">
              <a:buFont typeface="Wingdings" pitchFamily="2" charset="2"/>
              <a:buNone/>
            </a:pPr>
            <a:r>
              <a:rPr lang="zh-CN" altLang="en-US" sz="1400">
                <a:solidFill>
                  <a:srgbClr val="000000"/>
                </a:solidFill>
                <a:ea typeface="方正姚体"/>
              </a:rPr>
              <a:t>                经营者１                        </a:t>
            </a:r>
          </a:p>
          <a:p>
            <a:pPr lvl="0" eaLnBrk="1" hangingPunct="1">
              <a:buFont typeface="Wingdings" pitchFamily="2" charset="2"/>
              <a:buNone/>
            </a:pPr>
            <a:r>
              <a:rPr lang="zh-CN" altLang="en-US" sz="1400">
                <a:solidFill>
                  <a:srgbClr val="000000"/>
                </a:solidFill>
                <a:ea typeface="方正姚体"/>
              </a:rPr>
              <a:t>                             物流２                           经营者２                  经营者１                              经营者２</a:t>
            </a:r>
          </a:p>
          <a:p>
            <a:pPr lvl="0" eaLnBrk="1" hangingPunct="1">
              <a:buFont typeface="Wingdings" pitchFamily="2" charset="2"/>
              <a:buNone/>
            </a:pPr>
            <a:r>
              <a:rPr lang="zh-CN" altLang="en-US" sz="1400">
                <a:solidFill>
                  <a:srgbClr val="000000"/>
                </a:solidFill>
                <a:ea typeface="方正姚体"/>
              </a:rPr>
              <a:t>                             商流２                                                                                        商流２</a:t>
            </a:r>
          </a:p>
          <a:p>
            <a:pPr lvl="0" eaLnBrk="1" hangingPunct="1">
              <a:buFont typeface="Wingdings" pitchFamily="2" charset="2"/>
              <a:buNone/>
            </a:pPr>
            <a:endParaRPr lang="zh-CN" altLang="en-US" sz="2000">
              <a:solidFill>
                <a:srgbClr val="000000"/>
              </a:solidFill>
              <a:ea typeface="方正姚体"/>
            </a:endParaRPr>
          </a:p>
        </p:txBody>
      </p:sp>
      <p:pic>
        <p:nvPicPr>
          <p:cNvPr id="74757" name="Picture 4" descr="BD07153_"/>
          <p:cNvPicPr/>
          <p:nvPr/>
        </p:nvPicPr>
        <p:blipFill>
          <a:blip r:embed="rId2"/>
          <a:stretch>
            <a:fillRect/>
          </a:stretch>
        </p:blipFill>
        <p:spPr>
          <a:xfrm>
            <a:off x="8099425" y="5089525"/>
            <a:ext cx="974725" cy="1066800"/>
          </a:xfrm>
          <a:prstGeom prst="rect">
            <a:avLst/>
          </a:prstGeom>
          <a:noFill/>
          <a:ln>
            <a:noFill/>
            <a:miter lim="800000"/>
          </a:ln>
        </p:spPr>
      </p:pic>
      <p:pic>
        <p:nvPicPr>
          <p:cNvPr id="74758" name="Picture 5" descr="BD07153_"/>
          <p:cNvPicPr/>
          <p:nvPr/>
        </p:nvPicPr>
        <p:blipFill>
          <a:blip r:embed="rId2"/>
          <a:stretch>
            <a:fillRect/>
          </a:stretch>
        </p:blipFill>
        <p:spPr>
          <a:xfrm>
            <a:off x="2667000" y="5013325"/>
            <a:ext cx="1044575" cy="1143000"/>
          </a:xfrm>
          <a:prstGeom prst="rect">
            <a:avLst/>
          </a:prstGeom>
          <a:noFill/>
          <a:ln>
            <a:noFill/>
            <a:miter lim="800000"/>
          </a:ln>
        </p:spPr>
      </p:pic>
      <p:pic>
        <p:nvPicPr>
          <p:cNvPr id="74759" name="Picture 6" descr="PE01838_"/>
          <p:cNvPicPr/>
          <p:nvPr/>
        </p:nvPicPr>
        <p:blipFill>
          <a:blip r:embed="rId3"/>
          <a:stretch>
            <a:fillRect/>
          </a:stretch>
        </p:blipFill>
        <p:spPr>
          <a:xfrm>
            <a:off x="304800" y="2863850"/>
            <a:ext cx="914400" cy="877888"/>
          </a:xfrm>
          <a:prstGeom prst="rect">
            <a:avLst/>
          </a:prstGeom>
          <a:noFill/>
          <a:ln>
            <a:noFill/>
            <a:miter lim="800000"/>
          </a:ln>
        </p:spPr>
      </p:pic>
      <p:pic>
        <p:nvPicPr>
          <p:cNvPr id="74760" name="Picture 7" descr="PE01838_"/>
          <p:cNvPicPr/>
          <p:nvPr/>
        </p:nvPicPr>
        <p:blipFill>
          <a:blip r:embed="rId3"/>
          <a:stretch>
            <a:fillRect/>
          </a:stretch>
        </p:blipFill>
        <p:spPr>
          <a:xfrm>
            <a:off x="5715000" y="2870200"/>
            <a:ext cx="914400" cy="877888"/>
          </a:xfrm>
          <a:prstGeom prst="rect">
            <a:avLst/>
          </a:prstGeom>
          <a:noFill/>
          <a:ln>
            <a:noFill/>
            <a:miter lim="800000"/>
          </a:ln>
        </p:spPr>
      </p:pic>
      <p:pic>
        <p:nvPicPr>
          <p:cNvPr id="74761" name="Picture 8" descr="j0298561"/>
          <p:cNvPicPr/>
          <p:nvPr/>
        </p:nvPicPr>
        <p:blipFill>
          <a:blip r:embed="rId4"/>
          <a:stretch>
            <a:fillRect/>
          </a:stretch>
        </p:blipFill>
        <p:spPr>
          <a:xfrm>
            <a:off x="533400" y="4937125"/>
            <a:ext cx="720725" cy="1371600"/>
          </a:xfrm>
          <a:prstGeom prst="rect">
            <a:avLst/>
          </a:prstGeom>
          <a:noFill/>
          <a:ln>
            <a:noFill/>
            <a:miter lim="800000"/>
          </a:ln>
        </p:spPr>
      </p:pic>
      <p:pic>
        <p:nvPicPr>
          <p:cNvPr id="74762" name="Picture 9" descr="j0298561"/>
          <p:cNvPicPr/>
          <p:nvPr/>
        </p:nvPicPr>
        <p:blipFill>
          <a:blip r:embed="rId4"/>
          <a:stretch>
            <a:fillRect/>
          </a:stretch>
        </p:blipFill>
        <p:spPr>
          <a:xfrm>
            <a:off x="5980112" y="4937125"/>
            <a:ext cx="679450" cy="1295400"/>
          </a:xfrm>
          <a:prstGeom prst="rect">
            <a:avLst/>
          </a:prstGeom>
          <a:noFill/>
          <a:ln>
            <a:noFill/>
            <a:miter lim="800000"/>
          </a:ln>
        </p:spPr>
      </p:pic>
      <p:pic>
        <p:nvPicPr>
          <p:cNvPr id="74763" name="Picture 10" descr="BD06784_"/>
          <p:cNvPicPr/>
          <p:nvPr/>
        </p:nvPicPr>
        <p:blipFill>
          <a:blip r:embed="rId5"/>
          <a:stretch>
            <a:fillRect/>
          </a:stretch>
        </p:blipFill>
        <p:spPr>
          <a:xfrm>
            <a:off x="2743200" y="2803525"/>
            <a:ext cx="720725" cy="1022350"/>
          </a:xfrm>
          <a:prstGeom prst="rect">
            <a:avLst/>
          </a:prstGeom>
          <a:noFill/>
          <a:ln>
            <a:noFill/>
            <a:miter lim="800000"/>
          </a:ln>
        </p:spPr>
      </p:pic>
      <p:pic>
        <p:nvPicPr>
          <p:cNvPr id="74764" name="Picture 11" descr="BD06784_"/>
          <p:cNvPicPr/>
          <p:nvPr/>
        </p:nvPicPr>
        <p:blipFill>
          <a:blip r:embed="rId5"/>
          <a:stretch>
            <a:fillRect/>
          </a:stretch>
        </p:blipFill>
        <p:spPr>
          <a:xfrm>
            <a:off x="8153400" y="2727325"/>
            <a:ext cx="666750" cy="1066800"/>
          </a:xfrm>
          <a:prstGeom prst="rect">
            <a:avLst/>
          </a:prstGeom>
          <a:noFill/>
          <a:ln>
            <a:noFill/>
            <a:miter lim="800000"/>
          </a:ln>
        </p:spPr>
      </p:pic>
      <p:sp>
        <p:nvSpPr>
          <p:cNvPr id="74765" name="AutoShape 12"/>
          <p:cNvSpPr/>
          <p:nvPr/>
        </p:nvSpPr>
        <p:spPr>
          <a:xfrm>
            <a:off x="609600" y="4022725"/>
            <a:ext cx="152400" cy="838200"/>
          </a:xfrm>
          <a:prstGeom prst="downArrow">
            <a:avLst>
              <a:gd name="adj1" fmla="val 50000"/>
              <a:gd name="adj2" fmla="val 137500"/>
            </a:avLst>
          </a:prstGeom>
          <a:solidFill>
            <a:schemeClr val="hlink"/>
          </a:solidFill>
          <a:ln w="12700" cap="sq">
            <a:solidFill>
              <a:schemeClr val="tx1"/>
            </a:solidFill>
            <a:miter lim="800000"/>
          </a:ln>
        </p:spPr>
        <p:txBody>
          <a:bodyPr wrap="none" anchor="ctr" anchorCtr="0">
            <a:no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0" lvl="0" indent="0" eaLnBrk="1" hangingPunct="1">
              <a:spcBef>
                <a:spcPct val="0"/>
              </a:spcBef>
              <a:buNone/>
            </a:pPr>
            <a:endParaRPr lang="zh-CN" altLang="en-US" sz="1800">
              <a:solidFill>
                <a:srgbClr val="000000"/>
              </a:solidFill>
              <a:ea typeface="方正姚体"/>
            </a:endParaRPr>
          </a:p>
        </p:txBody>
      </p:sp>
      <p:sp>
        <p:nvSpPr>
          <p:cNvPr id="74766" name="AutoShape 13"/>
          <p:cNvSpPr/>
          <p:nvPr/>
        </p:nvSpPr>
        <p:spPr>
          <a:xfrm>
            <a:off x="1295400" y="5622925"/>
            <a:ext cx="1371600" cy="152400"/>
          </a:xfrm>
          <a:prstGeom prst="rightArrow">
            <a:avLst>
              <a:gd name="adj1" fmla="val 50000"/>
              <a:gd name="adj2" fmla="val 225000"/>
            </a:avLst>
          </a:prstGeom>
          <a:solidFill>
            <a:schemeClr val="hlink"/>
          </a:solidFill>
          <a:ln w="12700" cap="sq">
            <a:solidFill>
              <a:schemeClr val="tx1"/>
            </a:solidFill>
            <a:miter lim="800000"/>
          </a:ln>
        </p:spPr>
        <p:txBody>
          <a:bodyPr wrap="none" anchor="ctr" anchorCtr="0">
            <a:no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0" lvl="0" indent="0" eaLnBrk="1" hangingPunct="1">
              <a:spcBef>
                <a:spcPct val="0"/>
              </a:spcBef>
              <a:buNone/>
            </a:pPr>
            <a:endParaRPr lang="zh-CN" altLang="en-US" sz="1800">
              <a:solidFill>
                <a:srgbClr val="000000"/>
              </a:solidFill>
              <a:ea typeface="方正姚体"/>
            </a:endParaRPr>
          </a:p>
        </p:txBody>
      </p:sp>
      <p:sp>
        <p:nvSpPr>
          <p:cNvPr id="74767" name="AutoShape 14"/>
          <p:cNvSpPr/>
          <p:nvPr/>
        </p:nvSpPr>
        <p:spPr>
          <a:xfrm flipH="1">
            <a:off x="3352800" y="4022725"/>
            <a:ext cx="152400" cy="838200"/>
          </a:xfrm>
          <a:prstGeom prst="upArrow">
            <a:avLst>
              <a:gd name="adj1" fmla="val 50000"/>
              <a:gd name="adj2" fmla="val 137500"/>
            </a:avLst>
          </a:prstGeom>
          <a:solidFill>
            <a:schemeClr val="hlink"/>
          </a:solidFill>
          <a:ln w="12700" cap="sq">
            <a:solidFill>
              <a:schemeClr val="tx1"/>
            </a:solidFill>
            <a:miter lim="800000"/>
          </a:ln>
        </p:spPr>
        <p:txBody>
          <a:bodyPr wrap="none" anchor="ctr" anchorCtr="0">
            <a:no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0" lvl="0" indent="0" eaLnBrk="1" hangingPunct="1">
              <a:spcBef>
                <a:spcPct val="0"/>
              </a:spcBef>
              <a:buNone/>
            </a:pPr>
            <a:endParaRPr lang="zh-CN" altLang="en-US" sz="1800">
              <a:solidFill>
                <a:srgbClr val="000000"/>
              </a:solidFill>
              <a:ea typeface="方正姚体"/>
            </a:endParaRPr>
          </a:p>
        </p:txBody>
      </p:sp>
      <p:cxnSp>
        <p:nvCxnSpPr>
          <p:cNvPr id="74768" name="Line 15"/>
          <p:cNvCxnSpPr/>
          <p:nvPr/>
        </p:nvCxnSpPr>
        <p:spPr>
          <a:xfrm>
            <a:off x="6934200" y="3336925"/>
            <a:ext cx="1066800" cy="0"/>
          </a:xfrm>
          <a:prstGeom prst="line">
            <a:avLst/>
          </a:prstGeom>
          <a:noFill/>
          <a:ln w="127000" cap="sq">
            <a:solidFill>
              <a:srgbClr val="CC0000"/>
            </a:solidFill>
            <a:miter lim="800000"/>
            <a:tailEnd type="triangle" w="sm" len="sm"/>
          </a:ln>
        </p:spPr>
      </p:cxnSp>
      <p:cxnSp>
        <p:nvCxnSpPr>
          <p:cNvPr id="74769" name="Line 16"/>
          <p:cNvCxnSpPr/>
          <p:nvPr/>
        </p:nvCxnSpPr>
        <p:spPr>
          <a:xfrm flipH="1">
            <a:off x="914400" y="4022725"/>
            <a:ext cx="0" cy="838200"/>
          </a:xfrm>
          <a:prstGeom prst="line">
            <a:avLst/>
          </a:prstGeom>
          <a:noFill/>
          <a:ln w="127000" cap="sq">
            <a:solidFill>
              <a:schemeClr val="tx1"/>
            </a:solidFill>
            <a:miter lim="800000"/>
            <a:tailEnd type="triangle" w="sm" len="sm"/>
          </a:ln>
        </p:spPr>
      </p:cxnSp>
      <p:cxnSp>
        <p:nvCxnSpPr>
          <p:cNvPr id="74770" name="Line 17"/>
          <p:cNvCxnSpPr/>
          <p:nvPr/>
        </p:nvCxnSpPr>
        <p:spPr>
          <a:xfrm>
            <a:off x="1371600" y="5546725"/>
            <a:ext cx="1219200" cy="0"/>
          </a:xfrm>
          <a:prstGeom prst="line">
            <a:avLst/>
          </a:prstGeom>
          <a:noFill/>
          <a:ln w="127000" cap="sq">
            <a:solidFill>
              <a:schemeClr val="tx1"/>
            </a:solidFill>
            <a:miter lim="800000"/>
            <a:tailEnd type="triangle" w="sm" len="sm"/>
          </a:ln>
        </p:spPr>
      </p:cxnSp>
      <p:cxnSp>
        <p:nvCxnSpPr>
          <p:cNvPr id="74771" name="Line 18"/>
          <p:cNvCxnSpPr/>
          <p:nvPr/>
        </p:nvCxnSpPr>
        <p:spPr>
          <a:xfrm flipH="1" flipV="1">
            <a:off x="3124200" y="3946525"/>
            <a:ext cx="0" cy="914400"/>
          </a:xfrm>
          <a:prstGeom prst="line">
            <a:avLst/>
          </a:prstGeom>
          <a:noFill/>
          <a:ln w="127000" cap="sq">
            <a:solidFill>
              <a:schemeClr val="tx1"/>
            </a:solidFill>
            <a:miter lim="800000"/>
            <a:tailEnd type="triangle" w="sm" len="sm"/>
          </a:ln>
        </p:spPr>
      </p:cxnSp>
      <p:sp>
        <p:nvSpPr>
          <p:cNvPr id="74772" name="AutoShape 19"/>
          <p:cNvSpPr/>
          <p:nvPr/>
        </p:nvSpPr>
        <p:spPr>
          <a:xfrm>
            <a:off x="5943600" y="3946525"/>
            <a:ext cx="152400" cy="838200"/>
          </a:xfrm>
          <a:prstGeom prst="downArrow">
            <a:avLst>
              <a:gd name="adj1" fmla="val 50000"/>
              <a:gd name="adj2" fmla="val 137500"/>
            </a:avLst>
          </a:prstGeom>
          <a:solidFill>
            <a:schemeClr val="hlink"/>
          </a:solidFill>
          <a:ln w="12700" cap="sq">
            <a:solidFill>
              <a:schemeClr val="tx1"/>
            </a:solidFill>
            <a:miter lim="800000"/>
          </a:ln>
        </p:spPr>
        <p:txBody>
          <a:bodyPr wrap="none" anchor="ctr" anchorCtr="0">
            <a:no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0" lvl="0" indent="0" eaLnBrk="1" hangingPunct="1">
              <a:spcBef>
                <a:spcPct val="0"/>
              </a:spcBef>
              <a:buNone/>
            </a:pPr>
            <a:endParaRPr lang="zh-CN" altLang="en-US" sz="1800">
              <a:solidFill>
                <a:srgbClr val="000000"/>
              </a:solidFill>
              <a:ea typeface="方正姚体"/>
            </a:endParaRPr>
          </a:p>
        </p:txBody>
      </p:sp>
      <p:sp>
        <p:nvSpPr>
          <p:cNvPr id="74773" name="AutoShape 20"/>
          <p:cNvSpPr/>
          <p:nvPr/>
        </p:nvSpPr>
        <p:spPr>
          <a:xfrm>
            <a:off x="6705600" y="5470525"/>
            <a:ext cx="1143000" cy="152400"/>
          </a:xfrm>
          <a:prstGeom prst="rightArrow">
            <a:avLst>
              <a:gd name="adj1" fmla="val 50000"/>
              <a:gd name="adj2" fmla="val 187500"/>
            </a:avLst>
          </a:prstGeom>
          <a:solidFill>
            <a:schemeClr val="hlink"/>
          </a:solidFill>
          <a:ln w="12700" cap="sq">
            <a:solidFill>
              <a:schemeClr val="tx1"/>
            </a:solidFill>
            <a:miter lim="800000"/>
          </a:ln>
        </p:spPr>
        <p:txBody>
          <a:bodyPr wrap="none" anchor="ctr" anchorCtr="0">
            <a:no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0" lvl="0" indent="0" eaLnBrk="1" hangingPunct="1">
              <a:spcBef>
                <a:spcPct val="0"/>
              </a:spcBef>
              <a:buNone/>
            </a:pPr>
            <a:endParaRPr lang="zh-CN" altLang="en-US" sz="1800">
              <a:solidFill>
                <a:srgbClr val="000000"/>
              </a:solidFill>
              <a:ea typeface="方正姚体"/>
            </a:endParaRPr>
          </a:p>
        </p:txBody>
      </p:sp>
      <p:sp>
        <p:nvSpPr>
          <p:cNvPr id="74774" name="AutoShape 21"/>
          <p:cNvSpPr/>
          <p:nvPr/>
        </p:nvSpPr>
        <p:spPr>
          <a:xfrm>
            <a:off x="8458200" y="3946525"/>
            <a:ext cx="152400" cy="914400"/>
          </a:xfrm>
          <a:prstGeom prst="upArrow">
            <a:avLst>
              <a:gd name="adj1" fmla="val 50000"/>
              <a:gd name="adj2" fmla="val 150000"/>
            </a:avLst>
          </a:prstGeom>
          <a:solidFill>
            <a:schemeClr val="hlink"/>
          </a:solidFill>
          <a:ln w="12700" cap="sq">
            <a:solidFill>
              <a:schemeClr val="tx1"/>
            </a:solidFill>
            <a:miter lim="800000"/>
          </a:ln>
        </p:spPr>
        <p:txBody>
          <a:bodyPr wrap="none" anchor="ctr" anchorCtr="0">
            <a:no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0" lvl="0" indent="0" eaLnBrk="1" hangingPunct="1">
              <a:spcBef>
                <a:spcPct val="0"/>
              </a:spcBef>
              <a:buNone/>
            </a:pPr>
            <a:endParaRPr lang="zh-CN" altLang="en-US" sz="1800">
              <a:solidFill>
                <a:srgbClr val="000000"/>
              </a:solidFill>
              <a:ea typeface="方正姚体"/>
            </a:endParaRPr>
          </a:p>
        </p:txBody>
      </p:sp>
      <p:sp>
        <p:nvSpPr>
          <p:cNvPr id="74775" name="Line 22"/>
          <p:cNvSpPr>
            <a:spLocks noChangeShapeType="1"/>
          </p:cNvSpPr>
          <p:nvPr/>
        </p:nvSpPr>
        <p:spPr bwMode="auto">
          <a:xfrm flipH="1">
            <a:off x="4648200" y="2803525"/>
            <a:ext cx="0" cy="3505200"/>
          </a:xfrm>
          <a:prstGeom prst="line">
            <a:avLst/>
          </a:prstGeom>
          <a:noFill/>
          <a:ln w="76200" cmpd="tri">
            <a:solidFill>
              <a:schemeClr val="accent1"/>
            </a:solidFill>
            <a:round/>
          </a:ln>
          <a:effectLst>
            <a:prstShdw prst="shdw17" dist="17961" dir="2700000">
              <a:schemeClr val="accent1">
                <a:gamma/>
                <a:shade val="60000"/>
                <a:invGamma/>
              </a:schemeClr>
            </a:prstShdw>
          </a:effectLst>
          <a:extLst/>
        </p:spPr>
        <p:txBody>
          <a:bodyPr/>
          <a:lstStyle>
            <a:defPPr algn="l" rtl="0" eaLnBrk="0" hangingPunct="0">
              <a:defRPr kumimoji="0" lang="ko-KR" alt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1"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Gulim" pitchFamily="34" charset="-127"/>
              <a:ea typeface="方正姚体"/>
              <a:cs typeface="+mn-cs"/>
            </a:endParaRPr>
          </a:p>
        </p:txBody>
      </p:sp>
      <p:cxnSp>
        <p:nvCxnSpPr>
          <p:cNvPr id="74776" name="Line 24"/>
          <p:cNvCxnSpPr/>
          <p:nvPr/>
        </p:nvCxnSpPr>
        <p:spPr>
          <a:xfrm>
            <a:off x="1066800" y="6308725"/>
            <a:ext cx="7620000" cy="0"/>
          </a:xfrm>
          <a:prstGeom prst="line">
            <a:avLst/>
          </a:prstGeom>
          <a:noFill/>
          <a:ln>
            <a:solidFill>
              <a:srgbClr val="FF0000"/>
            </a:solidFill>
            <a:miter lim="800000"/>
          </a:ln>
        </p:spPr>
      </p:cxnSp>
    </p:spTree>
  </p:cSld>
  <p:clrMapOvr>
    <a:masterClrMapping/>
  </p:clrMapOvr>
  <p:transition>
    <p:wipe dir="d"/>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76802" name="Rectangle 2"/>
          <p:cNvSpPr/>
          <p:nvPr>
            <p:ph type="title" idx="4294967295"/>
          </p:nvPr>
        </p:nvSpPr>
        <p:spPr>
          <a:xfrm>
            <a:off x="34925" y="908050"/>
            <a:ext cx="6249988" cy="633412"/>
          </a:xfrm>
          <a:prstGeom prst="rect">
            <a:avLst/>
          </a:prstGeom>
          <a:solidFill>
            <a:srgbClr val="FF9933"/>
          </a:solidFill>
          <a:ln>
            <a:solidFill>
              <a:schemeClr val="bg1"/>
            </a:solidFill>
            <a:miter lim="800000"/>
          </a:ln>
          <a:effectLst>
            <a:outerShdw dist="107763" dir="18900000" algn="ctr">
              <a:schemeClr val="bg2">
                <a:alpha val="50000"/>
              </a:schemeClr>
            </a:outerShdw>
          </a:effectLst>
        </p:spPr>
        <p:txBody>
          <a:bodyPr vert="horz" wrap="square" lIns="91440" tIns="45720" rIns="91440" bIns="45720" anchor="ctr" anchorCtr="0">
            <a:noAutofit/>
          </a:bodyPr>
          <a:lstStyle>
            <a:lvl1pPr marL="0" indent="0" algn="l" defTabSz="914400" rtl="0" eaLnBrk="0" fontAlgn="base" latinLnBrk="1" hangingPunct="0">
              <a:lnSpc>
                <a:spcPct val="100000"/>
              </a:lnSpc>
              <a:spcBef>
                <a:spcPct val="0"/>
              </a:spcBef>
              <a:spcAft>
                <a:spcPct val="0"/>
              </a:spcAft>
              <a:buClrTx/>
              <a:buSzTx/>
              <a:buFontTx/>
              <a:buNone/>
              <a:defRPr kumimoji="0" lang="ko-KR" altLang="en-US" sz="3600" b="0" i="0" u="none">
                <a:solidFill>
                  <a:schemeClr val="bg1"/>
                </a:solidFill>
                <a:latin typeface="+mj-lt"/>
                <a:ea typeface="+mj-ea"/>
                <a:cs typeface="+mj-cs"/>
              </a:defRPr>
            </a:lvl1pPr>
            <a:lvl2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2pPr>
            <a:lvl3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3pPr>
            <a:lvl4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4pPr>
            <a:lvl5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5pPr>
            <a:lvl6pPr marL="4572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6pPr>
            <a:lvl7pPr marL="9144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7pPr>
            <a:lvl8pPr marL="13716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8pPr>
            <a:lvl9pPr marL="18288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9pPr>
          </a:lstStyle>
          <a:p>
            <a:pPr lvl="0" eaLnBrk="1" hangingPunct="1"/>
            <a:r>
              <a:rPr lang="zh-CN" altLang="en-US" sz="3200">
                <a:solidFill>
                  <a:srgbClr val="000000"/>
                </a:solidFill>
                <a:ea typeface="方正姚体"/>
              </a:rPr>
              <a:t>第三方物流是时代的产物</a:t>
            </a:r>
          </a:p>
        </p:txBody>
      </p:sp>
      <p:sp>
        <p:nvSpPr>
          <p:cNvPr id="76803" name="Rectangle 3"/>
          <p:cNvSpPr/>
          <p:nvPr>
            <p:ph type="body" idx="4294967295"/>
          </p:nvPr>
        </p:nvSpPr>
        <p:spPr>
          <a:xfrm>
            <a:off x="323850" y="1989138"/>
            <a:ext cx="6535738" cy="4176712"/>
          </a:xfrm>
          <a:prstGeom prst="rect">
            <a:avLst/>
          </a:prstGeom>
          <a:noFill/>
          <a:ln>
            <a:miter lim="800000"/>
          </a:ln>
        </p:spPr>
        <p:txBody>
          <a:bodyPr vert="horz" wrap="square" lIns="91440" tIns="45720" rIns="91440" bIns="45720" anchor="t" anchorCtr="0">
            <a:noAutofit/>
          </a:bodyPr>
          <a:lstStyle>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a:solidFill>
                  <a:schemeClr val="tx1"/>
                </a:solidFill>
                <a:latin typeface="+mn-lt"/>
                <a:ea typeface="+mn-ea"/>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a:solidFill>
                  <a:schemeClr val="tx1"/>
                </a:solidFill>
                <a:latin typeface="+mn-lt"/>
                <a:ea typeface="+mn-ea"/>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5pPr>
            <a:lvl6pPr marL="2514600" indent="-228600" algn="l" rtl="0" eaLnBrk="0" fontAlgn="base" latinLnBrk="1" hangingPunct="0">
              <a:spcBef>
                <a:spcPct val="20000"/>
              </a:spcBef>
              <a:spcAft>
                <a:spcPct val="0"/>
              </a:spcAft>
              <a:buChar char="»"/>
              <a:defRPr lang="ko-KR" altLang="en-US" sz="2000">
                <a:solidFill>
                  <a:schemeClr val="tx1"/>
                </a:solidFill>
                <a:latin typeface="+mn-lt"/>
                <a:ea typeface="+mn-ea"/>
              </a:defRPr>
            </a:lvl6pPr>
            <a:lvl7pPr marL="2971800" indent="-228600" algn="l" rtl="0" eaLnBrk="0" fontAlgn="base" latinLnBrk="1" hangingPunct="0">
              <a:spcBef>
                <a:spcPct val="20000"/>
              </a:spcBef>
              <a:spcAft>
                <a:spcPct val="0"/>
              </a:spcAft>
              <a:buChar char="»"/>
              <a:defRPr lang="ko-KR" altLang="en-US" sz="2000">
                <a:solidFill>
                  <a:schemeClr val="tx1"/>
                </a:solidFill>
                <a:latin typeface="+mn-lt"/>
                <a:ea typeface="+mn-ea"/>
              </a:defRPr>
            </a:lvl7pPr>
            <a:lvl8pPr marL="3429000" indent="-228600" algn="l" rtl="0" eaLnBrk="0" fontAlgn="base" latinLnBrk="1" hangingPunct="0">
              <a:spcBef>
                <a:spcPct val="20000"/>
              </a:spcBef>
              <a:spcAft>
                <a:spcPct val="0"/>
              </a:spcAft>
              <a:buChar char="»"/>
              <a:defRPr lang="ko-KR" altLang="en-US" sz="2000">
                <a:solidFill>
                  <a:schemeClr val="tx1"/>
                </a:solidFill>
                <a:latin typeface="+mn-lt"/>
                <a:ea typeface="+mn-ea"/>
              </a:defRPr>
            </a:lvl8pPr>
            <a:lvl9pPr marL="3886200" indent="-228600" algn="l" rtl="0" eaLnBrk="0" fontAlgn="base" latinLnBrk="1" hangingPunct="0">
              <a:spcBef>
                <a:spcPct val="20000"/>
              </a:spcBef>
              <a:spcAft>
                <a:spcPct val="0"/>
              </a:spcAft>
              <a:buChar char="»"/>
              <a:defRPr lang="ko-KR" altLang="en-US" sz="2000">
                <a:solidFill>
                  <a:schemeClr val="tx1"/>
                </a:solidFill>
                <a:latin typeface="+mn-lt"/>
                <a:ea typeface="+mn-ea"/>
              </a:defRPr>
            </a:lvl9pPr>
          </a:lstStyle>
          <a:p>
            <a:pPr lvl="0" eaLnBrk="1" hangingPunct="1"/>
            <a:r>
              <a:rPr lang="zh-CN" altLang="en-US">
                <a:solidFill>
                  <a:srgbClr val="000000"/>
                </a:solidFill>
                <a:ea typeface="方正姚体"/>
              </a:rPr>
              <a:t>第三方物流是市场经济造就的买方市场、新经济、现代物流的共同产物</a:t>
            </a:r>
          </a:p>
          <a:p>
            <a:pPr lvl="0" eaLnBrk="1" hangingPunct="1">
              <a:buFont typeface="Wingdings" pitchFamily="2" charset="2"/>
              <a:buNone/>
            </a:pPr>
            <a:r>
              <a:rPr lang="zh-CN" altLang="en-US">
                <a:solidFill>
                  <a:srgbClr val="000000"/>
                </a:solidFill>
                <a:latin typeface="华文仿宋" pitchFamily="2" charset="-122"/>
                <a:ea typeface="方正姚体"/>
              </a:rPr>
              <a:t>  </a:t>
            </a:r>
            <a:r>
              <a:rPr lang="zh-CN" altLang="en-US" sz="2000">
                <a:solidFill>
                  <a:srgbClr val="000000"/>
                </a:solidFill>
                <a:latin typeface="华文仿宋" pitchFamily="2" charset="-122"/>
                <a:ea typeface="方正姚体"/>
              </a:rPr>
              <a:t>１、买方市场要求完美的物流服务</a:t>
            </a:r>
          </a:p>
          <a:p>
            <a:pPr lvl="0" eaLnBrk="1" hangingPunct="1">
              <a:buFont typeface="Wingdings" pitchFamily="2" charset="2"/>
              <a:buNone/>
            </a:pPr>
            <a:r>
              <a:rPr lang="zh-CN" altLang="en-US" sz="2000">
                <a:solidFill>
                  <a:srgbClr val="000000"/>
                </a:solidFill>
                <a:latin typeface="华文仿宋" pitchFamily="2" charset="-122"/>
                <a:ea typeface="方正姚体"/>
              </a:rPr>
              <a:t>    ２、企业追求核心竞争能力，将关联业务外包                         </a:t>
            </a:r>
          </a:p>
          <a:p>
            <a:pPr lvl="0" eaLnBrk="1" hangingPunct="1">
              <a:buFont typeface="Wingdings" pitchFamily="2" charset="2"/>
              <a:buNone/>
            </a:pPr>
            <a:r>
              <a:rPr lang="zh-CN" altLang="en-US" sz="2000">
                <a:solidFill>
                  <a:srgbClr val="000000"/>
                </a:solidFill>
                <a:latin typeface="华文仿宋" pitchFamily="2" charset="-122"/>
                <a:ea typeface="方正姚体"/>
              </a:rPr>
              <a:t>    ３、现代物流造就有效的服务体系</a:t>
            </a:r>
          </a:p>
          <a:p>
            <a:pPr lvl="0" eaLnBrk="1" hangingPunct="1">
              <a:buFont typeface="Wingdings" pitchFamily="2" charset="2"/>
              <a:buNone/>
            </a:pPr>
            <a:r>
              <a:rPr lang="zh-CN" altLang="en-US" sz="2000">
                <a:solidFill>
                  <a:srgbClr val="000000"/>
                </a:solidFill>
                <a:latin typeface="华文仿宋" pitchFamily="2" charset="-122"/>
                <a:ea typeface="方正姚体"/>
              </a:rPr>
              <a:t>     </a:t>
            </a:r>
            <a:r>
              <a:rPr lang="en-US" altLang="zh-CN" sz="2000">
                <a:solidFill>
                  <a:srgbClr val="000000"/>
                </a:solidFill>
                <a:latin typeface="华文仿宋" pitchFamily="2" charset="-122"/>
                <a:ea typeface="方正姚体"/>
              </a:rPr>
              <a:t>4</a:t>
            </a:r>
            <a:r>
              <a:rPr lang="zh-CN" altLang="en-US" sz="2000">
                <a:solidFill>
                  <a:srgbClr val="000000"/>
                </a:solidFill>
                <a:latin typeface="华文仿宋" pitchFamily="2" charset="-122"/>
                <a:ea typeface="方正姚体"/>
              </a:rPr>
              <a:t>、新经济通过知识、信息、网络可以   </a:t>
            </a:r>
          </a:p>
          <a:p>
            <a:pPr lvl="0" eaLnBrk="1" hangingPunct="1">
              <a:buFont typeface="Wingdings" pitchFamily="2" charset="2"/>
              <a:buNone/>
            </a:pPr>
            <a:r>
              <a:rPr lang="zh-CN" altLang="en-US" sz="2000">
                <a:solidFill>
                  <a:srgbClr val="000000"/>
                </a:solidFill>
                <a:latin typeface="华文仿宋" pitchFamily="2" charset="-122"/>
                <a:ea typeface="方正姚体"/>
              </a:rPr>
              <a:t>           提供空前完善的服务</a:t>
            </a:r>
          </a:p>
          <a:p>
            <a:pPr lvl="0" eaLnBrk="1" hangingPunct="1">
              <a:buFont typeface="Wingdings" pitchFamily="2" charset="2"/>
              <a:buNone/>
            </a:pPr>
            <a:r>
              <a:rPr lang="zh-CN" altLang="en-US" sz="2000">
                <a:solidFill>
                  <a:srgbClr val="000000"/>
                </a:solidFill>
                <a:ea typeface="方正姚体"/>
              </a:rPr>
              <a:t>    </a:t>
            </a:r>
          </a:p>
        </p:txBody>
      </p:sp>
      <p:sp>
        <p:nvSpPr>
          <p:cNvPr id="76804" name="Text Box 4"/>
          <p:cNvSpPr/>
          <p:nvPr/>
        </p:nvSpPr>
        <p:spPr>
          <a:xfrm>
            <a:off x="6248400" y="2971800"/>
            <a:ext cx="2135734" cy="457657"/>
          </a:xfrm>
          <a:prstGeom prst="rect">
            <a:avLst/>
          </a:prstGeom>
          <a:noFill/>
          <a:ln>
            <a:noFill/>
            <a:miter lim="800000"/>
          </a:ln>
        </p:spPr>
        <p:txBody>
          <a:bodyPr>
            <a:sp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0" lvl="0" indent="0">
              <a:spcBef>
                <a:spcPct val="50000"/>
              </a:spcBef>
              <a:buNone/>
            </a:pPr>
            <a:endParaRPr lang="zh-CN" altLang="en-US" sz="2400">
              <a:solidFill>
                <a:srgbClr val="000000"/>
              </a:solidFill>
              <a:latin typeface="Times New Roman" pitchFamily="18" charset="0"/>
              <a:ea typeface="方正姚体"/>
            </a:endParaRPr>
          </a:p>
        </p:txBody>
      </p:sp>
      <p:sp>
        <p:nvSpPr>
          <p:cNvPr id="76805" name="Text Box 5"/>
          <p:cNvSpPr/>
          <p:nvPr/>
        </p:nvSpPr>
        <p:spPr>
          <a:xfrm>
            <a:off x="6400800" y="3429000"/>
            <a:ext cx="2135734" cy="915314"/>
          </a:xfrm>
          <a:prstGeom prst="rect">
            <a:avLst/>
          </a:prstGeom>
          <a:solidFill>
            <a:srgbClr val="FBFDBB"/>
          </a:solidFill>
          <a:ln>
            <a:noFill/>
            <a:miter lim="800000"/>
          </a:ln>
          <a:effectLst>
            <a:outerShdw dist="107763" dir="2700000" algn="ctr">
              <a:schemeClr val="bg2"/>
            </a:outerShdw>
          </a:effectLst>
        </p:spPr>
        <p:txBody>
          <a:bodyPr>
            <a:spAutoFit/>
          </a:bodyPr>
          <a:lstStyle>
            <a:defPPr algn="l" rtl="0" eaLnBrk="0" hangingPunct="0">
              <a:defRPr kumimoji="0" lang="ko-KR" altLang="en-US"/>
            </a:defPPr>
            <a:lvl1pPr marL="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1pPr>
            <a:lvl2pPr marL="45720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2pPr>
            <a:lvl3pPr marL="91440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3pPr>
            <a:lvl4pPr marL="137160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4pPr>
            <a:lvl5pPr marL="182880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spcBef>
                <a:spcPct val="50000"/>
              </a:spcBef>
            </a:pPr>
            <a:r>
              <a:rPr lang="zh-CN" altLang="en-US">
                <a:solidFill>
                  <a:srgbClr val="000000"/>
                </a:solidFill>
                <a:latin typeface="Times New Roman" pitchFamily="18" charset="0"/>
                <a:ea typeface="方正姚体"/>
              </a:rPr>
              <a:t>第三方物流</a:t>
            </a:r>
          </a:p>
          <a:p>
            <a:pPr marL="0" lvl="0" indent="0">
              <a:spcBef>
                <a:spcPct val="50000"/>
              </a:spcBef>
            </a:pPr>
            <a:r>
              <a:rPr lang="zh-CN" altLang="en-US" sz="2400">
                <a:solidFill>
                  <a:srgbClr val="000000"/>
                </a:solidFill>
                <a:latin typeface="Times New Roman" pitchFamily="18" charset="0"/>
                <a:ea typeface="方正姚体"/>
              </a:rPr>
              <a:t>工业化的产物</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77826" name="Rectangle 2"/>
          <p:cNvSpPr/>
          <p:nvPr>
            <p:ph type="title" idx="4294967295"/>
          </p:nvPr>
        </p:nvSpPr>
        <p:spPr>
          <a:xfrm>
            <a:off x="71438" y="908050"/>
            <a:ext cx="8388350" cy="792162"/>
          </a:xfrm>
          <a:prstGeom prst="rect">
            <a:avLst/>
          </a:prstGeom>
          <a:noFill/>
          <a:ln>
            <a:miter lim="800000"/>
          </a:ln>
        </p:spPr>
        <p:txBody>
          <a:bodyPr vert="horz" wrap="square" lIns="91440" tIns="45720" rIns="91440" bIns="45720" anchor="ctr" anchorCtr="0">
            <a:noAutofit/>
          </a:bodyPr>
          <a:lstStyle>
            <a:lvl1pPr marL="0" indent="0" algn="l" defTabSz="914400" rtl="0" eaLnBrk="0" fontAlgn="base" latinLnBrk="1" hangingPunct="0">
              <a:lnSpc>
                <a:spcPct val="100000"/>
              </a:lnSpc>
              <a:spcBef>
                <a:spcPct val="0"/>
              </a:spcBef>
              <a:spcAft>
                <a:spcPct val="0"/>
              </a:spcAft>
              <a:buClrTx/>
              <a:buSzTx/>
              <a:buFontTx/>
              <a:buNone/>
              <a:defRPr kumimoji="0" lang="ko-KR" altLang="en-US" sz="3600" b="0" i="0" u="none">
                <a:solidFill>
                  <a:schemeClr val="bg1"/>
                </a:solidFill>
                <a:latin typeface="+mj-lt"/>
                <a:ea typeface="+mj-ea"/>
                <a:cs typeface="+mj-cs"/>
              </a:defRPr>
            </a:lvl1pPr>
            <a:lvl2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2pPr>
            <a:lvl3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3pPr>
            <a:lvl4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4pPr>
            <a:lvl5pPr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5pPr>
            <a:lvl6pPr marL="4572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6pPr>
            <a:lvl7pPr marL="9144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7pPr>
            <a:lvl8pPr marL="13716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8pPr>
            <a:lvl9pPr marL="1828800" algn="l" rtl="0" eaLnBrk="0" fontAlgn="base" latinLnBrk="1" hangingPunct="0">
              <a:spcBef>
                <a:spcPct val="0"/>
              </a:spcBef>
              <a:spcAft>
                <a:spcPct val="0"/>
              </a:spcAft>
              <a:defRPr lang="ko-KR" altLang="en-US" sz="3600">
                <a:solidFill>
                  <a:schemeClr val="bg1"/>
                </a:solidFill>
                <a:latin typeface="HY헤드라인M" pitchFamily="2" charset="-127"/>
                <a:ea typeface="HY헤드라인M" pitchFamily="2" charset="-127"/>
              </a:defRPr>
            </a:lvl9pPr>
          </a:lstStyle>
          <a:p>
            <a:pPr lvl="0" eaLnBrk="1" hangingPunct="1"/>
            <a:r>
              <a:rPr lang="zh-CN" altLang="en-US" sz="3200">
                <a:solidFill>
                  <a:srgbClr val="000000"/>
                </a:solidFill>
                <a:ea typeface="方正姚体"/>
              </a:rPr>
              <a:t>第三方物流是物流远程化的结果</a:t>
            </a:r>
          </a:p>
        </p:txBody>
      </p:sp>
      <p:sp>
        <p:nvSpPr>
          <p:cNvPr id="77827" name="Rectangle 3"/>
          <p:cNvSpPr/>
          <p:nvPr>
            <p:ph type="body" idx="4294967295"/>
          </p:nvPr>
        </p:nvSpPr>
        <p:spPr>
          <a:xfrm>
            <a:off x="323850" y="2205038"/>
            <a:ext cx="8439150" cy="4176712"/>
          </a:xfrm>
          <a:prstGeom prst="rect">
            <a:avLst/>
          </a:prstGeom>
          <a:noFill/>
          <a:ln>
            <a:miter lim="800000"/>
          </a:ln>
        </p:spPr>
        <p:txBody>
          <a:bodyPr vert="horz" wrap="square" lIns="91440" tIns="45720" rIns="91440" bIns="45720" anchor="t" anchorCtr="0">
            <a:noAutofit/>
          </a:bodyPr>
          <a:lstStyle>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a:solidFill>
                  <a:schemeClr val="tx1"/>
                </a:solidFill>
                <a:latin typeface="+mn-lt"/>
                <a:ea typeface="+mn-ea"/>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a:solidFill>
                  <a:schemeClr val="tx1"/>
                </a:solidFill>
                <a:latin typeface="+mn-lt"/>
                <a:ea typeface="+mn-ea"/>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a:solidFill>
                  <a:schemeClr val="tx1"/>
                </a:solidFill>
                <a:latin typeface="+mn-lt"/>
                <a:ea typeface="+mn-ea"/>
              </a:defRPr>
            </a:lvl5pPr>
            <a:lvl6pPr marL="2514600" indent="-228600" algn="l" rtl="0" eaLnBrk="0" fontAlgn="base" latinLnBrk="1" hangingPunct="0">
              <a:spcBef>
                <a:spcPct val="20000"/>
              </a:spcBef>
              <a:spcAft>
                <a:spcPct val="0"/>
              </a:spcAft>
              <a:buChar char="»"/>
              <a:defRPr lang="ko-KR" altLang="en-US" sz="2000">
                <a:solidFill>
                  <a:schemeClr val="tx1"/>
                </a:solidFill>
                <a:latin typeface="+mn-lt"/>
                <a:ea typeface="+mn-ea"/>
              </a:defRPr>
            </a:lvl6pPr>
            <a:lvl7pPr marL="2971800" indent="-228600" algn="l" rtl="0" eaLnBrk="0" fontAlgn="base" latinLnBrk="1" hangingPunct="0">
              <a:spcBef>
                <a:spcPct val="20000"/>
              </a:spcBef>
              <a:spcAft>
                <a:spcPct val="0"/>
              </a:spcAft>
              <a:buChar char="»"/>
              <a:defRPr lang="ko-KR" altLang="en-US" sz="2000">
                <a:solidFill>
                  <a:schemeClr val="tx1"/>
                </a:solidFill>
                <a:latin typeface="+mn-lt"/>
                <a:ea typeface="+mn-ea"/>
              </a:defRPr>
            </a:lvl7pPr>
            <a:lvl8pPr marL="3429000" indent="-228600" algn="l" rtl="0" eaLnBrk="0" fontAlgn="base" latinLnBrk="1" hangingPunct="0">
              <a:spcBef>
                <a:spcPct val="20000"/>
              </a:spcBef>
              <a:spcAft>
                <a:spcPct val="0"/>
              </a:spcAft>
              <a:buChar char="»"/>
              <a:defRPr lang="ko-KR" altLang="en-US" sz="2000">
                <a:solidFill>
                  <a:schemeClr val="tx1"/>
                </a:solidFill>
                <a:latin typeface="+mn-lt"/>
                <a:ea typeface="+mn-ea"/>
              </a:defRPr>
            </a:lvl8pPr>
            <a:lvl9pPr marL="3886200" indent="-228600" algn="l" rtl="0" eaLnBrk="0" fontAlgn="base" latinLnBrk="1" hangingPunct="0">
              <a:spcBef>
                <a:spcPct val="20000"/>
              </a:spcBef>
              <a:spcAft>
                <a:spcPct val="0"/>
              </a:spcAft>
              <a:buChar char="»"/>
              <a:defRPr lang="ko-KR" altLang="en-US" sz="2000">
                <a:solidFill>
                  <a:schemeClr val="tx1"/>
                </a:solidFill>
                <a:latin typeface="+mn-lt"/>
                <a:ea typeface="+mn-ea"/>
              </a:defRPr>
            </a:lvl9pPr>
          </a:lstStyle>
          <a:p>
            <a:pPr lvl="0" eaLnBrk="1" hangingPunct="1">
              <a:buFont typeface="Wingdings" pitchFamily="2" charset="2"/>
              <a:buNone/>
            </a:pPr>
            <a:r>
              <a:rPr lang="zh-CN" altLang="en-US" sz="2400">
                <a:solidFill>
                  <a:srgbClr val="000000"/>
                </a:solidFill>
                <a:ea typeface="方正姚体"/>
              </a:rPr>
              <a:t>经济全球化</a:t>
            </a:r>
          </a:p>
          <a:p>
            <a:pPr lvl="0" eaLnBrk="1" hangingPunct="1">
              <a:buFont typeface="Wingdings" pitchFamily="2" charset="2"/>
              <a:buNone/>
            </a:pPr>
            <a:r>
              <a:rPr lang="zh-CN" altLang="en-US" sz="2400">
                <a:solidFill>
                  <a:srgbClr val="000000"/>
                </a:solidFill>
                <a:ea typeface="方正姚体"/>
              </a:rPr>
              <a:t>国际分工</a:t>
            </a:r>
          </a:p>
          <a:p>
            <a:pPr lvl="0" eaLnBrk="1" hangingPunct="1">
              <a:buFont typeface="Wingdings" pitchFamily="2" charset="2"/>
              <a:buNone/>
            </a:pPr>
            <a:r>
              <a:rPr lang="zh-CN" altLang="en-US" sz="2400">
                <a:solidFill>
                  <a:srgbClr val="000000"/>
                </a:solidFill>
                <a:ea typeface="方正姚体"/>
              </a:rPr>
              <a:t>产业集约化</a:t>
            </a:r>
          </a:p>
          <a:p>
            <a:pPr lvl="0" eaLnBrk="1" hangingPunct="1">
              <a:buFont typeface="Wingdings" pitchFamily="2" charset="2"/>
              <a:buNone/>
            </a:pPr>
            <a:r>
              <a:rPr lang="zh-CN" altLang="en-US" sz="2400">
                <a:solidFill>
                  <a:srgbClr val="000000"/>
                </a:solidFill>
                <a:ea typeface="方正姚体"/>
              </a:rPr>
              <a:t>全球采购</a:t>
            </a:r>
          </a:p>
          <a:p>
            <a:pPr lvl="0" eaLnBrk="1" hangingPunct="1">
              <a:buFont typeface="Wingdings" pitchFamily="2" charset="2"/>
              <a:buNone/>
            </a:pPr>
            <a:r>
              <a:rPr lang="zh-CN" altLang="en-US" sz="2400">
                <a:solidFill>
                  <a:srgbClr val="000000"/>
                </a:solidFill>
                <a:ea typeface="方正姚体"/>
              </a:rPr>
              <a:t>全球市场</a:t>
            </a:r>
          </a:p>
        </p:txBody>
      </p:sp>
      <p:sp>
        <p:nvSpPr>
          <p:cNvPr id="77828" name="AutoShape 4"/>
          <p:cNvSpPr/>
          <p:nvPr/>
        </p:nvSpPr>
        <p:spPr>
          <a:xfrm>
            <a:off x="3124200" y="2806700"/>
            <a:ext cx="1905000" cy="1295400"/>
          </a:xfrm>
          <a:prstGeom prst="rightArrow">
            <a:avLst>
              <a:gd name="adj1" fmla="val 50000"/>
              <a:gd name="adj2" fmla="val 36765"/>
            </a:avLst>
          </a:prstGeom>
          <a:solidFill>
            <a:schemeClr val="accent1"/>
          </a:solidFill>
          <a:ln>
            <a:solidFill>
              <a:schemeClr val="bg1"/>
            </a:solidFill>
            <a:miter lim="800000"/>
          </a:ln>
          <a:effectLst>
            <a:outerShdw dist="107763" dir="8100000" algn="ctr">
              <a:schemeClr val="bg2"/>
            </a:outerShdw>
          </a:effectLst>
        </p:spPr>
        <p:txBody>
          <a:bodyPr wrap="none" anchor="ctr" anchorCtr="0">
            <a:noAutofit/>
          </a:bodyPr>
          <a:lstStyle>
            <a:defPPr algn="l" rtl="0" eaLnBrk="0" hangingPunct="0">
              <a:defRPr kumimoji="0" lang="ko-KR" altLang="en-US"/>
            </a:defPPr>
            <a:lvl1pPr marL="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1pPr>
            <a:lvl2pPr marL="45720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2pPr>
            <a:lvl3pPr marL="91440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3pPr>
            <a:lvl4pPr marL="137160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4pPr>
            <a:lvl5pPr marL="182880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endParaRPr lang="zh-CN" altLang="en-US">
              <a:solidFill>
                <a:srgbClr val="000000"/>
              </a:solidFill>
              <a:ea typeface="方正姚体"/>
            </a:endParaRPr>
          </a:p>
        </p:txBody>
      </p:sp>
      <p:sp>
        <p:nvSpPr>
          <p:cNvPr id="77829" name="Text Box 5"/>
          <p:cNvSpPr/>
          <p:nvPr/>
        </p:nvSpPr>
        <p:spPr>
          <a:xfrm>
            <a:off x="6248400" y="2265362"/>
            <a:ext cx="732251" cy="2534594"/>
          </a:xfrm>
          <a:prstGeom prst="rect">
            <a:avLst/>
          </a:prstGeom>
          <a:solidFill>
            <a:srgbClr val="FF9933"/>
          </a:solidFill>
          <a:ln>
            <a:solidFill>
              <a:schemeClr val="bg1"/>
            </a:solidFill>
            <a:miter lim="800000"/>
          </a:ln>
          <a:effectLst>
            <a:outerShdw dist="107763" dir="2700000" algn="ctr">
              <a:schemeClr val="bg2"/>
            </a:outerShdw>
          </a:effectLst>
        </p:spPr>
        <p:txBody>
          <a:bodyPr vert="vert">
            <a:spAutoFit/>
          </a:bodyPr>
          <a:lstStyle>
            <a:defPPr algn="l" rtl="0" eaLnBrk="0" hangingPunct="0">
              <a:defRPr kumimoji="0" lang="ko-KR" altLang="en-US"/>
            </a:defPPr>
            <a:lvl1pPr marL="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1pPr>
            <a:lvl2pPr marL="45720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2pPr>
            <a:lvl3pPr marL="91440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3pPr>
            <a:lvl4pPr marL="137160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4pPr>
            <a:lvl5pPr marL="1828800" indent="0" algn="l" defTabSz="914400" rtl="0" eaLnBrk="0" fontAlgn="base" latinLnBrk="0" hangingPunct="0">
              <a:lnSpc>
                <a:spcPct val="100000"/>
              </a:lnSpc>
              <a:spcBef>
                <a:spcPct val="0"/>
              </a:spcBef>
              <a:spcAft>
                <a:spcPct val="0"/>
              </a:spcAft>
              <a:buClrTx/>
              <a:buSzTx/>
              <a:buFontTx/>
              <a:buNone/>
              <a:defRPr kumimoji="0" lang="ko-KR" altLang="en-US" sz="1800" b="0" i="0" u="none" kern="1200">
                <a:solidFill>
                  <a:schemeClr val="tx1"/>
                </a:solidFill>
                <a:latin typeface="Gulim" pitchFamily="34" charset="-127"/>
                <a:ea typeface="Gulim" pitchFamily="34" charset="-127"/>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spcBef>
                <a:spcPct val="50000"/>
              </a:spcBef>
            </a:pPr>
            <a:r>
              <a:rPr lang="zh-CN" altLang="en-US" sz="3600">
                <a:solidFill>
                  <a:srgbClr val="000000"/>
                </a:solidFill>
                <a:latin typeface="Times New Roman" pitchFamily="18" charset="0"/>
                <a:ea typeface="方正姚体"/>
              </a:rPr>
              <a:t>物流</a:t>
            </a:r>
            <a:r>
              <a:rPr lang="zh-CN" altLang="en-US" sz="3200">
                <a:solidFill>
                  <a:srgbClr val="000000"/>
                </a:solidFill>
                <a:latin typeface="Times New Roman" pitchFamily="18" charset="0"/>
                <a:ea typeface="方正姚体"/>
              </a:rPr>
              <a:t> 远程化</a:t>
            </a:r>
          </a:p>
        </p:txBody>
      </p:sp>
      <p:sp>
        <p:nvSpPr>
          <p:cNvPr id="77830" name="Text Box 6"/>
          <p:cNvSpPr/>
          <p:nvPr/>
        </p:nvSpPr>
        <p:spPr>
          <a:xfrm>
            <a:off x="1143000" y="5245100"/>
            <a:ext cx="6407201" cy="823783"/>
          </a:xfrm>
          <a:prstGeom prst="rect">
            <a:avLst/>
          </a:prstGeom>
          <a:noFill/>
          <a:ln>
            <a:noFill/>
            <a:miter lim="800000"/>
          </a:ln>
        </p:spPr>
        <p:txBody>
          <a:bodyPr>
            <a:spAutoFit/>
          </a:bodyPr>
          <a:lstStyle>
            <a:defPPr algn="l" rtl="0" eaLnBrk="0" hangingPunct="0">
              <a:defRPr kumimoji="0" lang="ko-KR" altLang="en-US"/>
            </a:defPPr>
            <a:lvl1pPr marL="342900" indent="-342900" algn="l" defTabSz="914400" rtl="0" eaLnBrk="0" fontAlgn="base" latinLnBrk="1" hangingPunct="0">
              <a:lnSpc>
                <a:spcPct val="100000"/>
              </a:lnSpc>
              <a:spcBef>
                <a:spcPct val="20000"/>
              </a:spcBef>
              <a:spcAft>
                <a:spcPct val="0"/>
              </a:spcAft>
              <a:buClrTx/>
              <a:buSzTx/>
              <a:buFontTx/>
              <a:buChar char="•"/>
              <a:defRPr kumimoji="0" lang="ko-KR" altLang="en-US" sz="3200" b="0" i="0" u="none" kern="1200">
                <a:solidFill>
                  <a:schemeClr val="tx1"/>
                </a:solidFill>
                <a:latin typeface="+mn-lt"/>
                <a:ea typeface="+mn-ea"/>
                <a:cs typeface="+mn-cs"/>
              </a:defRPr>
            </a:lvl1pPr>
            <a:lvl2pPr marL="742950" indent="-285750" algn="l" defTabSz="914400" rtl="0" eaLnBrk="0" fontAlgn="base" latinLnBrk="1" hangingPunct="0">
              <a:lnSpc>
                <a:spcPct val="100000"/>
              </a:lnSpc>
              <a:spcBef>
                <a:spcPct val="20000"/>
              </a:spcBef>
              <a:spcAft>
                <a:spcPct val="0"/>
              </a:spcAft>
              <a:buClrTx/>
              <a:buSzTx/>
              <a:buFontTx/>
              <a:buChar char="–"/>
              <a:defRPr kumimoji="0" lang="ko-KR" altLang="en-US" sz="2800" b="0" i="0" u="none" kern="1200">
                <a:solidFill>
                  <a:schemeClr val="tx1"/>
                </a:solidFill>
                <a:latin typeface="+mn-lt"/>
                <a:ea typeface="+mn-ea"/>
                <a:cs typeface="Arial"/>
              </a:defRPr>
            </a:lvl2pPr>
            <a:lvl3pPr marL="1143000" indent="-228600" algn="l" defTabSz="914400" rtl="0" eaLnBrk="0" fontAlgn="base" latinLnBrk="1" hangingPunct="0">
              <a:lnSpc>
                <a:spcPct val="100000"/>
              </a:lnSpc>
              <a:spcBef>
                <a:spcPct val="20000"/>
              </a:spcBef>
              <a:spcAft>
                <a:spcPct val="0"/>
              </a:spcAft>
              <a:buClrTx/>
              <a:buSzTx/>
              <a:buFontTx/>
              <a:buChar char="•"/>
              <a:defRPr kumimoji="0" lang="ko-KR" altLang="en-US" sz="2400" b="0" i="0" u="none" kern="1200">
                <a:solidFill>
                  <a:schemeClr val="tx1"/>
                </a:solidFill>
                <a:latin typeface="+mn-lt"/>
                <a:ea typeface="+mn-ea"/>
                <a:cs typeface="Arial"/>
              </a:defRPr>
            </a:lvl3pPr>
            <a:lvl4pPr marL="16002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4pPr>
            <a:lvl5pPr marL="2057400" indent="-228600" algn="l" defTabSz="914400" rtl="0" eaLnBrk="0" fontAlgn="base" latinLnBrk="1" hangingPunct="0">
              <a:lnSpc>
                <a:spcPct val="100000"/>
              </a:lnSpc>
              <a:spcBef>
                <a:spcPct val="20000"/>
              </a:spcBef>
              <a:spcAft>
                <a:spcPct val="0"/>
              </a:spcAft>
              <a:buClrTx/>
              <a:buSzTx/>
              <a:buFontTx/>
              <a:buChar char="»"/>
              <a:defRPr kumimoji="0" lang="ko-KR" altLang="en-US" sz="2000" b="0" i="0" u="none" kern="1200">
                <a:solidFill>
                  <a:schemeClr val="tx1"/>
                </a:solidFill>
                <a:latin typeface="+mn-lt"/>
                <a:ea typeface="+mn-ea"/>
                <a:cs typeface="Arial"/>
              </a:defRPr>
            </a:lvl5pPr>
            <a:lvl6pPr marL="25146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6pPr>
            <a:lvl7pPr marL="29718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7pPr>
            <a:lvl8pPr marL="3429000" indent="-228600" algn="l" defTabSz="914400" rtl="0" eaLnBrk="0" fontAlgn="base" latinLnBrk="1" hangingPunct="0">
              <a:spcBef>
                <a:spcPct val="20000"/>
              </a:spcBef>
              <a:spcAft>
                <a:spcPct val="0"/>
              </a:spcAft>
              <a:buChar char="»"/>
              <a:defRPr kumimoji="0" lang="ko-KR" altLang="en-US" sz="2000" kern="1200">
                <a:solidFill>
                  <a:schemeClr val="tx1"/>
                </a:solidFill>
                <a:latin typeface="+mn-lt"/>
                <a:ea typeface="+mn-ea"/>
                <a:cs typeface="Arial"/>
              </a:defRPr>
            </a:lvl8pPr>
            <a:lvl9pPr marL="3886200" indent="-228600" algn="l" defTabSz="914400" rtl="0" eaLnBrk="0" fontAlgn="base" latinLnBrk="1" hangingPunct="0">
              <a:spcBef>
                <a:spcPct val="20000"/>
              </a:spcBef>
              <a:spcAft>
                <a:spcPct val="0"/>
              </a:spcAft>
              <a:buChar char="»"/>
              <a:defRPr lang="ko-KR" altLang="en-US" sz="2000" kern="1200">
                <a:solidFill>
                  <a:schemeClr val="tx1"/>
                </a:solidFill>
                <a:latin typeface="+mn-lt"/>
                <a:ea typeface="+mn-ea"/>
                <a:cs typeface="+mn-cs"/>
              </a:defRPr>
            </a:lvl9pPr>
          </a:lstStyle>
          <a:p>
            <a:pPr marL="0" lvl="0" indent="0" eaLnBrk="1" hangingPunct="1">
              <a:spcBef>
                <a:spcPct val="50000"/>
              </a:spcBef>
              <a:buNone/>
            </a:pPr>
            <a:r>
              <a:rPr lang="zh-CN" altLang="en-US" sz="2400">
                <a:solidFill>
                  <a:srgbClr val="000000"/>
                </a:solidFill>
                <a:latin typeface="华文楷体" pitchFamily="2" charset="-122"/>
                <a:ea typeface="方正姚体"/>
              </a:rPr>
              <a:t>结果是，一般企业没有能力发展物流，需要求助于专门物流企业</a:t>
            </a:r>
          </a:p>
        </p:txBody>
      </p:sp>
      <p:cxnSp>
        <p:nvCxnSpPr>
          <p:cNvPr id="77831" name="Line 7"/>
          <p:cNvCxnSpPr/>
          <p:nvPr/>
        </p:nvCxnSpPr>
        <p:spPr>
          <a:xfrm>
            <a:off x="395288" y="5013325"/>
            <a:ext cx="7467600" cy="0"/>
          </a:xfrm>
          <a:prstGeom prst="line">
            <a:avLst/>
          </a:prstGeom>
          <a:noFill/>
          <a:ln w="28575">
            <a:solidFill>
              <a:schemeClr val="accent2"/>
            </a:solidFill>
            <a:miter lim="800000"/>
          </a:ln>
        </p:spPr>
      </p:cxn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https://d.book118.com/135044123213011112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主题5">
  <a:themeElements>
    <a:clrScheme name="2_古瓶荷花 1">
      <a:dk1>
        <a:srgbClr val="0033CC"/>
      </a:dk1>
      <a:lt1>
        <a:srgbClr val="FFFFFF"/>
      </a:lt1>
      <a:dk2>
        <a:srgbClr val="007572"/>
      </a:dk2>
      <a:lt2>
        <a:srgbClr val="C0C0C0"/>
      </a:lt2>
      <a:accent1>
        <a:srgbClr val="CCECFF"/>
      </a:accent1>
      <a:accent2>
        <a:srgbClr val="3399FF"/>
      </a:accent2>
      <a:accent3>
        <a:srgbClr val="FFFFFF"/>
      </a:accent3>
      <a:accent4>
        <a:srgbClr val="002AAE"/>
      </a:accent4>
      <a:accent5>
        <a:srgbClr val="E2F4FF"/>
      </a:accent5>
      <a:accent6>
        <a:srgbClr val="2D8AE7"/>
      </a:accent6>
      <a:hlink>
        <a:srgbClr val="CC0066"/>
      </a:hlink>
      <a:folHlink>
        <a:srgbClr val="7D7DA9"/>
      </a:folHlink>
    </a:clrScheme>
    <a:fontScheme name="Cambria-Calibri">
      <a:majorFont>
        <a:latin typeface="Cambria" panose="02040503050406030204"/>
        <a:ea typeface="Arial"/>
        <a:cs typeface="Arial"/>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altLang="en-US" sz="1800" b="0" i="0" u="none" strike="noStrike" cap="none" normalizeH="0" baseline="0" smtClean="0">
            <a:ln>
              <a:noFill/>
            </a:ln>
            <a:solidFill>
              <a:schemeClr val="tx1"/>
            </a:solidFill>
            <a:effectLst/>
            <a:latin typeface="Arial" pitchFamily="34" charset="0"/>
            <a:ea typeface="宋体" pitchFamily="2" charset="-122"/>
          </a:defRPr>
        </a:defPPr>
      </a:lstStyle>
    </a:spDef>
    <a:ln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altLang="en-US" sz="1800" b="0" i="0" u="none" strike="noStrike" cap="none" normalizeH="0" baseline="0" smtClean="0">
            <a:ln>
              <a:noFill/>
            </a:ln>
            <a:solidFill>
              <a:schemeClr val="tx1"/>
            </a:solidFill>
            <a:effectLst/>
            <a:latin typeface="Arial" pitchFamily="34" charset="0"/>
            <a:ea typeface="宋体" pitchFamily="2" charset="-122"/>
          </a:defRPr>
        </a:defPPr>
      </a:lstStyle>
    </a:lnDef>
  </a:objectDefaults>
  <a:extraClrSchemeLst>
    <a:extraClrScheme>
      <a:clrScheme name="2_古瓶荷花 1">
        <a:dk1>
          <a:srgbClr val="0033CC"/>
        </a:dk1>
        <a:lt1>
          <a:srgbClr val="FFFFFF"/>
        </a:lt1>
        <a:dk2>
          <a:srgbClr val="007572"/>
        </a:dk2>
        <a:lt2>
          <a:srgbClr val="C0C0C0"/>
        </a:lt2>
        <a:accent1>
          <a:srgbClr val="CCECFF"/>
        </a:accent1>
        <a:accent2>
          <a:srgbClr val="3399FF"/>
        </a:accent2>
        <a:accent3>
          <a:srgbClr val="FFFFFF"/>
        </a:accent3>
        <a:accent4>
          <a:srgbClr val="002AAE"/>
        </a:accent4>
        <a:accent5>
          <a:srgbClr val="E2F4FF"/>
        </a:accent5>
        <a:accent6>
          <a:srgbClr val="2D8AE7"/>
        </a:accent6>
        <a:hlink>
          <a:srgbClr val="CC0066"/>
        </a:hlink>
        <a:folHlink>
          <a:srgbClr val="7D7DA9"/>
        </a:folHlink>
      </a:clrScheme>
      <a:clrMap bg1="lt1" tx1="dk1" bg2="lt2" tx2="dk2" accent1="accent1" accent2="accent2" accent3="accent3" accent4="accent4" accent5="accent5" accent6="accent6" hlink="hlink" folHlink="folHlink"/>
    </a:extraClrScheme>
    <a:extraClrScheme>
      <a:clrScheme name="2_古瓶荷花 2">
        <a:dk1>
          <a:srgbClr val="007A77"/>
        </a:dk1>
        <a:lt1>
          <a:srgbClr val="EFF6EE"/>
        </a:lt1>
        <a:dk2>
          <a:srgbClr val="0066CC"/>
        </a:dk2>
        <a:lt2>
          <a:srgbClr val="C0C0C0"/>
        </a:lt2>
        <a:accent1>
          <a:srgbClr val="E7EEE6"/>
        </a:accent1>
        <a:accent2>
          <a:srgbClr val="FF9933"/>
        </a:accent2>
        <a:accent3>
          <a:srgbClr val="F6FAF5"/>
        </a:accent3>
        <a:accent4>
          <a:srgbClr val="006765"/>
        </a:accent4>
        <a:accent5>
          <a:srgbClr val="F1F5F0"/>
        </a:accent5>
        <a:accent6>
          <a:srgbClr val="E78A2D"/>
        </a:accent6>
        <a:hlink>
          <a:srgbClr val="636395"/>
        </a:hlink>
        <a:folHlink>
          <a:srgbClr val="CC3300"/>
        </a:folHlink>
      </a:clrScheme>
      <a:clrMap bg1="lt1" tx1="dk1" bg2="lt2" tx2="dk2" accent1="accent1" accent2="accent2" accent3="accent3" accent4="accent4" accent5="accent5" accent6="accent6" hlink="hlink" folHlink="folHlink"/>
    </a:extraClrScheme>
    <a:extraClrScheme>
      <a:clrScheme name="2_古瓶荷花 3">
        <a:dk1>
          <a:srgbClr val="000000"/>
        </a:dk1>
        <a:lt1>
          <a:srgbClr val="CCFFCC"/>
        </a:lt1>
        <a:dk2>
          <a:srgbClr val="E88A00"/>
        </a:dk2>
        <a:lt2>
          <a:srgbClr val="C0C0C0"/>
        </a:lt2>
        <a:accent1>
          <a:srgbClr val="CCECFF"/>
        </a:accent1>
        <a:accent2>
          <a:srgbClr val="336600"/>
        </a:accent2>
        <a:accent3>
          <a:srgbClr val="E2FFE2"/>
        </a:accent3>
        <a:accent4>
          <a:srgbClr val="000000"/>
        </a:accent4>
        <a:accent5>
          <a:srgbClr val="E2F4FF"/>
        </a:accent5>
        <a:accent6>
          <a:srgbClr val="2D5C00"/>
        </a:accent6>
        <a:hlink>
          <a:srgbClr val="3333CC"/>
        </a:hlink>
        <a:folHlink>
          <a:srgbClr val="3399FF"/>
        </a:folHlink>
      </a:clrScheme>
      <a:clrMap bg1="lt1" tx1="dk1" bg2="lt2" tx2="dk2" accent1="accent1" accent2="accent2" accent3="accent3" accent4="accent4" accent5="accent5" accent6="accent6" hlink="hlink" folHlink="folHlink"/>
    </a:extraClrScheme>
    <a:extraClrScheme>
      <a:clrScheme name="2_古瓶荷花 4">
        <a:dk1>
          <a:srgbClr val="000000"/>
        </a:dk1>
        <a:lt1>
          <a:srgbClr val="FFFFCC"/>
        </a:lt1>
        <a:dk2>
          <a:srgbClr val="CC3300"/>
        </a:dk2>
        <a:lt2>
          <a:srgbClr val="C0C0C0"/>
        </a:lt2>
        <a:accent1>
          <a:srgbClr val="FFFFCC"/>
        </a:accent1>
        <a:accent2>
          <a:srgbClr val="339933"/>
        </a:accent2>
        <a:accent3>
          <a:srgbClr val="FFFFE2"/>
        </a:accent3>
        <a:accent4>
          <a:srgbClr val="000000"/>
        </a:accent4>
        <a:accent5>
          <a:srgbClr val="FFFFE2"/>
        </a:accent5>
        <a:accent6>
          <a:srgbClr val="2D8A2D"/>
        </a:accent6>
        <a:hlink>
          <a:srgbClr val="0066FF"/>
        </a:hlink>
        <a:folHlink>
          <a:srgbClr val="6F6F9F"/>
        </a:folHlink>
      </a:clrScheme>
      <a:clrMap bg1="lt1" tx1="dk1" bg2="lt2" tx2="dk2" accent1="accent1" accent2="accent2" accent3="accent3" accent4="accent4" accent5="accent5" accent6="accent6" hlink="hlink" folHlink="folHlink"/>
    </a:extraClrScheme>
    <a:extraClrScheme>
      <a:clrScheme name="2_古瓶荷花 5">
        <a:dk1>
          <a:srgbClr val="636395"/>
        </a:dk1>
        <a:lt1>
          <a:srgbClr val="FFE2C5"/>
        </a:lt1>
        <a:dk2>
          <a:srgbClr val="000000"/>
        </a:dk2>
        <a:lt2>
          <a:srgbClr val="C0C0C0"/>
        </a:lt2>
        <a:accent1>
          <a:srgbClr val="FFE1E1"/>
        </a:accent1>
        <a:accent2>
          <a:srgbClr val="FF9933"/>
        </a:accent2>
        <a:accent3>
          <a:srgbClr val="FFEEDF"/>
        </a:accent3>
        <a:accent4>
          <a:srgbClr val="53537E"/>
        </a:accent4>
        <a:accent5>
          <a:srgbClr val="FFEEEE"/>
        </a:accent5>
        <a:accent6>
          <a:srgbClr val="E78A2D"/>
        </a:accent6>
        <a:hlink>
          <a:srgbClr val="008080"/>
        </a:hlink>
        <a:folHlink>
          <a:srgbClr val="3399FF"/>
        </a:folHlink>
      </a:clrScheme>
      <a:clrMap bg1="lt1" tx1="dk1" bg2="lt2" tx2="dk2" accent1="accent1" accent2="accent2" accent3="accent3" accent4="accent4" accent5="accent5" accent6="accent6" hlink="hlink" folHlink="folHlink"/>
    </a:extraClrScheme>
    <a:extraClrScheme>
      <a:clrScheme name="2_古瓶荷花 6">
        <a:dk1>
          <a:srgbClr val="626292"/>
        </a:dk1>
        <a:lt1>
          <a:srgbClr val="CCECFF"/>
        </a:lt1>
        <a:dk2>
          <a:srgbClr val="3333CC"/>
        </a:dk2>
        <a:lt2>
          <a:srgbClr val="C0C0C0"/>
        </a:lt2>
        <a:accent1>
          <a:srgbClr val="D9F1FF"/>
        </a:accent1>
        <a:accent2>
          <a:srgbClr val="FF9900"/>
        </a:accent2>
        <a:accent3>
          <a:srgbClr val="E2F4FF"/>
        </a:accent3>
        <a:accent4>
          <a:srgbClr val="53537C"/>
        </a:accent4>
        <a:accent5>
          <a:srgbClr val="E9F7FF"/>
        </a:accent5>
        <a:accent6>
          <a:srgbClr val="E78A00"/>
        </a:accent6>
        <a:hlink>
          <a:srgbClr val="CC0066"/>
        </a:hlink>
        <a:folHlink>
          <a:srgbClr val="009999"/>
        </a:folHlink>
      </a:clrScheme>
      <a:clrMap bg1="lt1" tx1="dk1" bg2="lt2" tx2="dk2" accent1="accent1" accent2="accent2" accent3="accent3" accent4="accent4" accent5="accent5" accent6="accent6" hlink="hlink" folHlink="folHlink"/>
    </a:extraClrScheme>
    <a:extraClrScheme>
      <a:clrScheme name="2_古瓶荷花 7">
        <a:dk1>
          <a:srgbClr val="0066CC"/>
        </a:dk1>
        <a:lt1>
          <a:srgbClr val="FFE1E1"/>
        </a:lt1>
        <a:dk2>
          <a:srgbClr val="006600"/>
        </a:dk2>
        <a:lt2>
          <a:srgbClr val="C0C0C0"/>
        </a:lt2>
        <a:accent1>
          <a:srgbClr val="FFFFCC"/>
        </a:accent1>
        <a:accent2>
          <a:srgbClr val="009999"/>
        </a:accent2>
        <a:accent3>
          <a:srgbClr val="FFEEEE"/>
        </a:accent3>
        <a:accent4>
          <a:srgbClr val="0056AE"/>
        </a:accent4>
        <a:accent5>
          <a:srgbClr val="FFFFE2"/>
        </a:accent5>
        <a:accent6>
          <a:srgbClr val="008A8A"/>
        </a:accent6>
        <a:hlink>
          <a:srgbClr val="EC0000"/>
        </a:hlink>
        <a:folHlink>
          <a:srgbClr val="0099FF"/>
        </a:folHlink>
      </a:clrScheme>
      <a:clrMap bg1="lt1" tx1="dk1" bg2="lt2" tx2="dk2" accent1="accent1" accent2="accent2" accent3="accent3" accent4="accent4" accent5="accent5" accent6="accent6" hlink="hlink" folHlink="folHlink"/>
    </a:extraClrScheme>
    <a:extraClrScheme>
      <a:clrScheme name="2_古瓶荷花 8">
        <a:dk1>
          <a:srgbClr val="292929"/>
        </a:dk1>
        <a:lt1>
          <a:srgbClr val="DDDDDD"/>
        </a:lt1>
        <a:dk2>
          <a:srgbClr val="0066CC"/>
        </a:dk2>
        <a:lt2>
          <a:srgbClr val="B2B2B2"/>
        </a:lt2>
        <a:accent1>
          <a:srgbClr val="CACADC"/>
        </a:accent1>
        <a:accent2>
          <a:srgbClr val="FFCC00"/>
        </a:accent2>
        <a:accent3>
          <a:srgbClr val="EBEBEB"/>
        </a:accent3>
        <a:accent4>
          <a:srgbClr val="212121"/>
        </a:accent4>
        <a:accent5>
          <a:srgbClr val="E1E1EB"/>
        </a:accent5>
        <a:accent6>
          <a:srgbClr val="E7B900"/>
        </a:accent6>
        <a:hlink>
          <a:srgbClr val="008080"/>
        </a:hlink>
        <a:folHlink>
          <a:srgbClr val="7D7DA9"/>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主题5" id="{FF76B2AA-8A63-4B72-B207-6DCA03AF9DB5}" vid="{5B7A9777-7CC4-42C1-B7FA-1094E321D7C4}"/>
    </a:ext>
  </a:extLst>
</a:theme>
</file>

<file path=ppt/theme/theme3.xml><?xml version="1.0" encoding="utf-8"?>
<a:theme xmlns:r="http://schemas.openxmlformats.org/officeDocument/2006/relationships" xmlns:a="http://schemas.openxmlformats.org/drawingml/2006/main" name="演示文稿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132</Paragraphs>
  <Slides>22</Slides>
  <Notes>0</Notes>
  <TotalTime>1</TotalTime>
  <HiddenSlides>0</HiddenSlides>
  <MMClips>0</MMClips>
  <ScaleCrop>0</ScaleCrop>
  <HeadingPairs>
    <vt:vector baseType="variant" size="6">
      <vt:variant>
        <vt:lpstr>Fonts used</vt:lpstr>
      </vt:variant>
      <vt:variant>
        <vt:i4>16</vt:i4>
      </vt:variant>
      <vt:variant>
        <vt:lpstr>Theme</vt:lpstr>
      </vt:variant>
      <vt:variant>
        <vt:i4>1</vt:i4>
      </vt:variant>
      <vt:variant>
        <vt:lpstr>Slide Titles</vt:lpstr>
      </vt:variant>
      <vt:variant>
        <vt:i4>22</vt:i4>
      </vt:variant>
    </vt:vector>
  </HeadingPairs>
  <TitlesOfParts>
    <vt:vector baseType="lpstr" size="39">
      <vt:lpstr>Arial</vt:lpstr>
      <vt:lpstr>Calibri</vt:lpstr>
      <vt:lpstr>Cambria</vt:lpstr>
      <vt:lpstr>宋体</vt:lpstr>
      <vt:lpstr>Wingdings</vt:lpstr>
      <vt:lpstr>方正姚体</vt:lpstr>
      <vt:lpstr>HY헤드라인M</vt:lpstr>
      <vt:lpstr>华文仿宋</vt:lpstr>
      <vt:lpstr>Gulim</vt:lpstr>
      <vt:lpstr>微软雅黑</vt:lpstr>
      <vt:lpstr>新宋体</vt:lpstr>
      <vt:lpstr>Arial Black</vt:lpstr>
      <vt:lpstr>黑体</vt:lpstr>
      <vt:lpstr>楷体_GB2312</vt:lpstr>
      <vt:lpstr>华文楷体</vt:lpstr>
      <vt:lpstr>Times New Roman</vt:lpstr>
      <vt:lpstr>Office Theme</vt:lpstr>
      <vt:lpstr>PowerPoint Presentation</vt:lpstr>
      <vt:lpstr>物流类型 本章重点</vt:lpstr>
      <vt:lpstr>第一节 物流分类</vt:lpstr>
      <vt:lpstr>PowerPoint Presentation</vt:lpstr>
      <vt:lpstr>PowerPoint Presentation</vt:lpstr>
      <vt:lpstr>PowerPoint Presentation</vt:lpstr>
      <vt:lpstr>PowerPoint Presentation</vt:lpstr>
      <vt:lpstr>外包</vt:lpstr>
      <vt:lpstr>优势</vt:lpstr>
      <vt:lpstr>优势</vt:lpstr>
      <vt:lpstr>外包分类</vt:lpstr>
      <vt:lpstr>外包分类</vt:lpstr>
      <vt:lpstr>适合业务</vt:lpstr>
      <vt:lpstr>适合业务</vt:lpstr>
      <vt:lpstr>PowerPoint Presentation</vt:lpstr>
      <vt:lpstr>PowerPoint Presentation</vt:lpstr>
      <vt:lpstr>第三方物流</vt:lpstr>
      <vt:lpstr>第三方物流形成</vt:lpstr>
      <vt:lpstr>商物分离是第三方物流形成根本因素</vt:lpstr>
      <vt:lpstr>第三方物流是时代的产物</vt:lpstr>
      <vt:lpstr>第三方物流是物流远程化的结果</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2024-09-19T00:31:11.919</cp:lastPrinted>
  <dcterms:created xsi:type="dcterms:W3CDTF">2024-09-18T16:31:11Z</dcterms:created>
  <dcterms:modified xsi:type="dcterms:W3CDTF">2024-09-18T16:31:14Z</dcterms:modified>
</cp:coreProperties>
</file>