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108E2E-DADF-477B-8D73-D9E1C0A175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11A953-77E3-4994-B94A-B058945224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7BDCFB-AE31-4FC5-A6FC-D7A458D2AA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493CAD-4B3C-484A-B46E-1451B118B3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0DE301-799A-47BD-A4AE-82A253F985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BA83FB-409A-4CBF-B62E-01EDFB9A54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CBE35E-1486-4F01-910F-D2276D1138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9F2F09-4A6D-443C-BF5F-F4B35A3D33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B39495-EF80-4566-A9D2-A621071980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2A9B1C-31DF-4E56-9A30-96372FBD24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7382E6-C56C-41BB-86F7-07E10523E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04434414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单招考试语文命题复习</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2024-02-06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命题趋势与特点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基础知识梳理与巩固</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阅读理解能力提升</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写作技能强化训练</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模拟试题演练与解析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备考策略调整与优化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命题趋势与特点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281" r="252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强调语文核心素养的考查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近年来，单招考试语文命题越来越注重对学生语文核心素养的考查，包括语言积累与运用、阅读理解能力、写作能力等方面。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注重实际应用能力的考查</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命题趋势也倾向于考查学生在实际生活中运用语文知识的能力，如阅读理解中的实用类文本阅读、写作中的应用文写作等。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强调对传统文化的传承与理解</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在命题中增加对传统文化的考查内容，引导学生重视和传承中华优秀传统文化。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近年命题趋势分析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选择题</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阅读理解题</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写作题</a:t>
            </a:r>
          </a:p>
        </p:txBody>
      </p:sp>
      <p:pic>
        <p:nvPicPr>
          <p:cNvPr id="5" name="Picture 5"/>
          <p:cNvPicPr>
            <a:picLocks noChangeAspect="1"/>
          </p:cNvPicPr>
          <p:nvPr/>
        </p:nvPicPr>
        <p:blipFill>
          <a:blip r:embed="rId2"/>
          <a:srcRect t="3125" b="3125"/>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3125" b="3125"/>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4774" b="477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命题题型及分值分布</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主要考查学生的语言积累与运用能力，包括字音、字形、词语运用、病句辨析等，分值占比较大。</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包括现代文阅读和文言文阅读，主要考查学生的阅读理解能力和分析综合能力，分值较高。</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主要考查学生的写作能力和表达水平，包括记叙文、议论文、说明文和应用文等写作，分值占比较大。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难度适中</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单招考试语文命题难度一般适中，既不会过于简单也不会过于复杂，旨在全面考查学生的语文能力和素养。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易错点分析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学生在答题过程中容易出现的错误点主要包括对基础知识掌握不牢固、阅读理解能力不足、写作技巧欠缺等方面。因此，在复习过程中应加强对这些方面的训练和提高。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281" r="25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命题难度及易错点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基础知识梳理与巩固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重点复习汉语拼音规则，掌握多音字、形近字的读音，注意方言和普通话的差异。</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语音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26542" b="26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字词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梳理常用汉字的字形、字义，了解词语的感情色彩、语体色彩，掌握同义词、反义词的辨析方法。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熟记常见成语的意义、用法和出处，了解成语的褒贬色彩和适用语境。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语音、字词、成语等考点梳理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了解常见的病句类型，如成分残缺、语序不当、搭配不当、结构混乱等。</a:t>
            </a:r>
          </a:p>
        </p:txBody>
      </p:sp>
      <p:pic>
        <p:nvPicPr>
          <p:cNvPr id="4" name="Picture 4"/>
          <p:cNvPicPr>
            <a:picLocks noChangeAspect="1"/>
          </p:cNvPicPr>
          <p:nvPr/>
        </p:nvPicPr>
        <p:blipFill>
          <a:blip r:embed="rId2"/>
          <a:srcRect l="6375" r="63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6375" r="6375"/>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08" r="1670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病句类型</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通过语感审读、提取主干、逻辑分析等方法，快速准确地找出病句。</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辨析方法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根据病句的具体情况，采用增、删、换、调等方法进行修改，使句子表达准确、规范。</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修改技巧</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病句辨析与修改技巧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文学常识</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名著阅读</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阅读方法</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答题技巧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文学常识及名著阅读要点</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掌握古今中外重要作家、作品及文学流派、文学现象等基础知识。</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了解名著的基本内容、人物形象、艺术特色等，提高阅读鉴赏能力。</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熟悉名著阅读考点的常见题型和答题技巧，如概括情节、分析人物形象、品味语言等。</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掌握精读、略读、浏览等阅读方法，提高阅读速度和效率。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阅读理解能力提升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理解文章主旨</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分析文章结构</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抓住关键词句</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归纳概括要点</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现代文阅读解题方法</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注意文章的段落安排、过渡和照应，理解作者的写作思路和表达意图。</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通过快速浏览全文，把握文章的中心思想和主题，为后续深入阅读和理解打下基础。</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对于长篇文章或复杂段落，要学会归纳概括其主要内容，以便更好地理解和记忆。</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在阅读过程中，要特别关注文章中的关键词句，这些词句往往蕴含着作者的情感态度和写作目的。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了解背景知识</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把握诗意诗境</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分析艺术手法</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品味语言韵味</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古诗文阅读鉴赏策略</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在阅读古诗文之前，要了解作者的生平、时代背景以及相关的文学知识，有助于更好地理解作品。</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通过深入品读诗句，感受诗歌的意境和情感，理解诗人的创作意图和表达方式。</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鉴赏古诗文时，要关注作品的艺术手法，如比喻、拟人、夸张等，分析这些手法在表达主题和情感方面的作用。</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古诗文语言凝练、韵味悠长，要仔细品味其语言特点，感受其独特的艺术魅力。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https://d.book118.com/135044344141011112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2024-09-18T21:04:44.681</cp:lastPrinted>
  <dcterms:created xsi:type="dcterms:W3CDTF">2024-09-18T13:04:44Z</dcterms:created>
  <dcterms:modified xsi:type="dcterms:W3CDTF">2024-09-18T13:04:46Z</dcterms:modified>
</cp:coreProperties>
</file>