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CC742-E538-40FC-80BC-579056756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E73E9-58F3-4459-BA8A-52575E44D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812B2-00ED-4C18-8C1E-C5DB49E73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E55C1-8B77-419A-BEF6-BCCC3BBD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810B0-EAC8-431C-A016-C2FBA665C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3E8DF-4B3A-4404-A1C7-849FF1B79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57A36-DA5E-4B36-969D-1C55010D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B5EAB-BD7D-468B-9B21-43A1A2737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2267A6-A5FF-414C-89F5-7EE677B0B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A02CB-4C99-4B45-9A21-8DD449541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E0A41-D1F7-4CD5-97CA-1264A1038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Relationship Id="rId6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032021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对业务质量承担的领导责任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业务质量概述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领导责任在业务质量中的作用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领导责任在团队建设中的体现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领导责任在沟通协调中的体现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领导责任在持续改进中的体现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业务质量是指企业提供的产品或服务所达到的水平，以及满足客户需求和期望的程度。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高质量的业务是企业持续发展的基石，能够提升客户满意度和忠诚度，增强企业竞争力。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99" b="309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807" b="98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业务质量不仅关乎产品或服务本身，还涉及企业的品牌形象、市场口碑等方面。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业务质量的定义与重要性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企业应制定符合自身特点和市场需求的业务质量标准，并不断完善和优化。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业务质量要求涉及产品或服务的性能、可靠性、安全性、易用性等方面，以及售前、售中、售后服务等全流程。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382" b="238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业务质量标准是企业对业务质量的具体要求和规范，通常包括行业标准、国家标准和国际标准等。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业务质量标准与要求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高质量的业务能够提升企业的市场占有率和盈利能力，增强企业的可持续发展能力。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业务质量不佳可能导致客户投诉、退货、索赔等风险，损害企业的声誉和利益。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企业应重视业务质量对企业整体运营和品牌形象的影响，加强质量管理和风险控制。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业务质量对企业的影响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领导责任在业务质量中的作用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根据企业整体战略和市场环境，制定具有挑战性的业务质量目标。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明确业务质量提升的重点领域和关键环节，确保资源投入的有效性。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将业务质量目标分解为具体的、可衡量的指标，以便进行监控和评估。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确立业务质量目标与战略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制定全面的业务质量管理计划，包括人员配置、流程设计、资源保障等方面。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针对业务过程中可能出现的问题和风险，制定相应的预防措施和应急预案。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推广先进的质量管理方法和工具，提高团队的业务质量管理能力。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制定业务质量管理计划与措施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889" r="58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监控业务质量过程与结果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定期对业务质量进行全面的检查和评估，确保各项指标符合预期要求。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针对业务质量存在的问题和不足，及时进行分析和改进，避免问题扩大和蔓延。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建立业务质量管理的长效机制，持续优化和改进业务质量管理流程和方法。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鼓励员工积极参与业务质量管理，提高全员的质量意识和责任感。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领导责任在团队建设中的体现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271" b="152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760" b="77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选拔具备业务能力的团队成员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制定明确的选拔标准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根据业务需求，制定具体的选拔标准，包括专业知识、工作经验、业务技能等方面。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严格筛选流程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通过简历筛选、面试评估、背景调查等环节，确保选拔出具备业务能力的团队成员。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注重潜力挖掘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在选拔过程中，不仅关注应聘者的现有能力，还要注重其潜力和发展空间。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鼓励团队成员自我提升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鼓励团队成员利用业余时间自我学习，提升个人业务素质和技能。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根据团队成员的业务水平和需求，制定针对性的培训计划。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提供多元化培训资源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包括内部培训、外部培训、在线课程等，确保团队成员能够获得全面的业务知识和技能培训。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培养团队成员的业务素质与技能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https://d.book118.com/135100320210011112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2024-09-18T23:54:55.164</cp:lastPrinted>
  <dcterms:created xsi:type="dcterms:W3CDTF">2024-09-18T15:54:55Z</dcterms:created>
  <dcterms:modified xsi:type="dcterms:W3CDTF">2024-09-18T15:54:57Z</dcterms:modified>
</cp:coreProperties>
</file>