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3428F7A-DBF9-4157-AAE5-4206276C761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13E99-C154-4A8E-A556-0D4319BE9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1E2D9-C9D6-49CD-A575-549964C0F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92DE5-1F16-49BC-94FE-C7B41FC1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0E930-C8CC-414D-9884-C3BDD2D9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DD227B-6323-4094-A5BE-2DC36EE6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5A8708-4BBC-417E-A1B8-D87511887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04365-E15A-48DC-BE01-19C9E8067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3458C-1A1D-425A-A5D6-63F31F611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68171-23E5-4ED1-95C3-B04235FF6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1C49F-07DE-4B98-BDBF-0F574514B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6ACD0-DCEC-4E56-9C79-EC6BF98D1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F1775BD-0A93-414B-9E00-0F408D5F38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51F696A-224C-42BD-920D-9337D39EEA6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0120032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学会容忍，做一个宽容的人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作者：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892000" y="8895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学会容忍，做一个宽容的人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如何培养容忍心态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宽容的益处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宽容的难点和克服方法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宽容与成长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学会容忍，做一个宽容的人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理解容忍的概念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容忍并不是软弱，而是一种内在的力量。宽容可以让人心境更开阔，更有内涵。容忍是一种修养，需要不断的实践和磨炼。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容忍的重要性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促进和谐社会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缓解矛盾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更加从容、快乐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自我快乐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建立更深入的情感联系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增进人际关系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容忍与包容的区别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内心的修养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容忍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行为表现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包容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对他人的尊重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宽容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对差异的接纳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包容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容忍的挑战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容忍并不意味着放任，需要保持原则和底线。面对挑衅和不公，容忍是一种更高的智慧。学会区分何时需要宽容，何时需要果断。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容忍的挑战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保持冷静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面对困难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不放弃底线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保持原则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何时宽容、何时果断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智慧选择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如何培养容忍心态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接纳自己的缺点和错误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在成长的道路上，我们都会犯错误和犯错。重要的是要意识到自己也有不完美的地方，并学会原谅自己，接受自己的缺点。只有这样，我们才能真正容忍自己，做一个宽容的人。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善待身边的人和事物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接纳他们的优点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体谅他人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珍惜所拥有的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感恩一切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理解他人的不同观点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尊重差异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增强心理韧性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看到问题的另一面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积极思考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相信自己能克服困难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坚定信念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勇于接受挑战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灵活应对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表达技巧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明确表达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避免偏见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注意肢体语言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互动技巧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尊重对方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保持开放态度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避免争吵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解决冲突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冷静沟通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寻求共识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妥协处理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提升沟通技巧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倾听技巧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积极倾听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表达理解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给予回馈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心态决定一切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容忍是一种处世之道，学会容忍，做一个宽容的人，不仅能够提升自己的情商，更能够改善人际关系，带来更多的幸福和成就。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宽容的益处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能够更好地调控情绪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保持心灵的清净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心灵的宁静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宽容让内心更加平和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远离情绪的波动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健康的身心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减少压力和焦虑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延长寿命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促进身心健康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更好的人际关系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相互尊重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互相包容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关系更加融洽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https://d.book118.com/135101200321011124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学会容忍，做一个宽容的人</vt:lpstr>
      <vt:lpstr>目录</vt:lpstr>
      <vt:lpstr>第1章 学会容忍，做一个宽容的人</vt:lpstr>
      <vt:lpstr>理解容忍的概念</vt:lpstr>
      <vt:lpstr>容忍的重要性</vt:lpstr>
      <vt:lpstr>容忍与包容的区别</vt:lpstr>
      <vt:lpstr> </vt:lpstr>
      <vt:lpstr>容忍的挑战</vt:lpstr>
      <vt:lpstr>第2章 如何培养容忍心态</vt:lpstr>
      <vt:lpstr> </vt:lpstr>
      <vt:lpstr>善待身边的人和事物</vt:lpstr>
      <vt:lpstr>增强心理韧性</vt:lpstr>
      <vt:lpstr>提升沟通技巧</vt:lpstr>
      <vt:lpstr>心态决定一切</vt:lpstr>
      <vt:lpstr>第3章 宽容的益处</vt:lpstr>
      <vt:lpstr>心灵的宁静</vt:lpstr>
      <vt:lpstr>健康的身心</vt:lpstr>
      <vt:lpstr>更好的人际关系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2024-09-29T07:05:58.778</cp:lastPrinted>
  <dcterms:created xsi:type="dcterms:W3CDTF">2024-09-28T23:05:58Z</dcterms:created>
  <dcterms:modified xsi:type="dcterms:W3CDTF">2024-09-28T23:06:00Z</dcterms:modified>
</cp:coreProperties>
</file>