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7E717-59A4-4850-A3F8-48B7C5528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969F8-0A80-4FAF-B59B-ECAC70F7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2A75-E5B2-448A-A909-612FFF677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5D5B6-884F-43D7-86F2-FEEB7F6B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53C22-8747-4B3C-B5F3-8470737D8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5FF92-B130-4289-B736-0E5969E7C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108ED-E23E-402C-8716-FD3CAD5FC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C1323-DD2C-42DC-BDF3-E1F1D041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8F75E-0FA9-416A-9BCF-A5EAA9CA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4BF4A-5A0A-4B9F-B12A-3225DE93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6D324-505E-42DE-97A1-C321C3CC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13131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医药经理的谈判和协商能力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谈判与协商基本概念与技巧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医药行业特点及挑战分析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医药经理角色定位与职责明确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谈判策略制定与实施方法论述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协商技巧运用及案例分析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谈判与协商基本概念与技巧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谈判是一种通过双方或多方之间的信息交流，旨在达成协议或解决争议的过程。在医药行业中，谈判通常涉及价格、销售条款、市场准入等方面的讨论。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协商是一种更为合作和灵活的沟通方式，旨在通过寻找共同利益和解决方案来实现双方或多方的目标。在医药领域，协商可能涉及临床试验合作、研发合作、市场推广等方面的讨论。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区别与联系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谈判和协商在目标和过程上有所不同，但都是重要的沟通技巧。谈判更注重利益分配和立场维护，而协商更强调共同利益和合作关系建立。在实际应用中，医药经理需要根据具体情况选择合适的策略并灵活运用。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谈判与协商定义及区别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在谈判或协商前，医药经理需要明确自己的目标和底线，以便在沟通过程中保持清晰的方向和立场。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明确目标与底线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提前了解对方需求和利益点，准备相关数据和案例支持自己的观点，增加说服力。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充分准备与支持材料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使用恰当的语言和措辞来表达自己的观点和需求，运用比喻、举例等修辞手法增强表达效果。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运用语言艺术与修辞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在沟通过程中保持灵活变通，关注对方反应并适时调整策略；同时保持开放心态，愿意考虑对方的合理建议和需求。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保持灵活与开放心态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倾听与表达能力培养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积极倾听对方的观点和需求，给予充分关注和尊重；通过重述、确认等方式确保理解准确；鼓励对方表达真实想法和需求。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清晰、准确地表达自己的观点和需求；运用逻辑和条理使表达更具说服力；保持自信和冷静，避免情绪化表达。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倾听与表达的平衡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在沟通过程中实现倾听和表达的平衡，既要充分理解对方的需求和立场，也要有效地传达自己的观点和需求。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意识到自己和对方的情绪变化，理解情绪对谈判或协商的影响；通过换位思考等方式增进对对方情绪的理解。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识别与理解情绪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保持冷静和理智，避免情绪化决策；运用深呼吸、冥想等方法缓解紧张情绪；寻求支持或暂时休息以恢复情绪平衡。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管理自身情绪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关注对方情绪变化，适时给予理解和支持；运用同理心表达关心和理解；提供解决方案或建议以缓解对方的不满或焦虑。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应对对方情绪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情绪管理与压力应对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医药行业特点及挑战分析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医药行业规模庞大且持续增长，受益于人口老龄化、健康意识提高等因素。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71" r="199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04" r="238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医药行业正经历着由仿制药向创新药的转型，创新成为推动行业发展的核心动力。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随着科技的进步，医药研发、生产、销售等环节逐步实现数字化和智能化。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严格的药品监管政策确保了药品质量和安全，但也增加了企业的研发和生产成本。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药品监管政策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医保政策调整直接影响药品的市场需求和价格，企业需要密切关注医保政策变化。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环保政策对医药企业的生产环节提出更高要求，企业需要加大环保投入。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政策法规对医药行业影响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医药产品同质化严重，企业需要加强品牌建设、营销创新等方面的工作。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国内外企业竞争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国内医药企业数量众多，竞争激烈，同时还需要面对跨国企业的竞争压力。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价格战是医药企业常用的竞争手段，但过度的价格战会损害行业整体利益。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企业需要建立高效的组织架构和流程，确保决策迅速、执行有力。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医药企业需要加强人才队伍建设，吸引和留住高素质的研发、销售和管理人才。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良好的企业文化和价值观有助于提高员工凝聚力和企业竞争力。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企业内部环境剖析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医药经理角色定位与职责明确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84" r="306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医药经理是连接医药企业与医疗机构、医生等关键客户的重要桥梁，需要具备专业的医药知识和市场洞察力。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随着医药市场的变革，医药经理需要从单纯的销售人员向综合性的市场策划者、客户关系管理者等多重角色转变。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角色转变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医药经理角色认知及转变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包括制定销售策略、管理销售渠道、维护客户关系、收集市场情报等。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参与产品研发建议、协助医生进行患者教育、推动医药品牌建设等。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职责范围界定与拓展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与研发、生产、法务等部门紧密合作，确保产品顺利推向市场。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与医疗机构、医生、患者等建立良好关系，提升企业形象和市场份额。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跨部门协作能力提升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https://d.book118.com/135101313141011103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2024-09-12T20:12:10.239</cp:lastPrinted>
  <dcterms:created xsi:type="dcterms:W3CDTF">2024-09-12T12:12:10Z</dcterms:created>
  <dcterms:modified xsi:type="dcterms:W3CDTF">2024-09-12T12:12:12Z</dcterms:modified>
</cp:coreProperties>
</file>