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119B7F-07A9-4EBD-AA18-60A89DA96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44588-89FE-4101-8AE6-44022795F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C90156-56E9-4D9B-BB06-C049EEBA2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5FEB60-3ECB-4204-A5AB-2251512EEB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4C906D-6846-439B-917A-B0DC99E13F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6477B7-A825-4F55-BD71-D16B9BD2C8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9EE073-C414-4311-91F1-F252784FA5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651AF7-869B-4307-9047-EF2DD9B2C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5310CA-F31F-40AB-9172-C7FE29696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17220-9476-4A0E-BD9B-C6340D4BD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4248D-A663-4DB5-BEDB-8735E8371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1030242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中乐器制造业的供应链管理与优化</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中乐器制造业供应链管理概况
 中乐器制造业供应链优化目标
 中乐器制造业供应链优化策略
 中乐器制造业供应链协同管理
 中乐器制造业供应链信息集成
 中乐器制造业供应链风险管理
 中乐器制造业供应链绩效评价
 中乐器制造业供应链可持续发展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中乐器制造业供应链管理概况</a:t>
            </a:r>
          </a:p>
        </p:txBody>
      </p:sp>
      <p:sp>
        <p:nvSpPr>
          <p:cNvPr id="3" name="Subtitle 2"/>
          <p:cNvSpPr>
            <a:spLocks noGrp="1"/>
          </p:cNvSpPr>
          <p:nvPr>
            <p:ph type="subTitle" idx="1"/>
          </p:nvPr>
        </p:nvSpPr>
        <p:spPr/>
        <p:txBody>
          <a:bodyPr/>
          <a:lstStyle/>
          <a:p>
            <a:r>
              <a:t>中乐器制造业的供应链管理与优化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中乐器制造业供应链管理概况</a:t>
            </a:r>
          </a:p>
        </p:txBody>
      </p:sp>
      <p:sp>
        <p:nvSpPr>
          <p:cNvPr id="3" name="Text Placeholder 2"/>
          <p:cNvSpPr>
            <a:spLocks noGrp="1"/>
          </p:cNvSpPr>
          <p:nvPr>
            <p:ph type="body" idx="1"/>
          </p:nvPr>
        </p:nvSpPr>
        <p:spPr/>
        <p:txBody>
          <a:bodyPr/>
          <a:lstStyle/>
          <a:p>
            <a:r>
              <a:t>中乐器制造业供应链管理现状：</a:t>
            </a:r>
          </a:p>
        </p:txBody>
      </p:sp>
      <p:sp>
        <p:nvSpPr>
          <p:cNvPr id="4" name="Content Placeholder 3"/>
          <p:cNvSpPr>
            <a:spLocks noGrp="1"/>
          </p:cNvSpPr>
          <p:nvPr>
            <p:ph sz="half" idx="2"/>
          </p:nvPr>
        </p:nvSpPr>
        <p:spPr/>
        <p:txBody>
          <a:bodyPr/>
          <a:lstStyle/>
          <a:p>
            <a:r>
              <a:t>1. 中乐器制造业供应链面临着原料供应不稳定、生产工艺复杂、产品种类繁多、市场需求多变等诸多挑战。</a:t>
            </a:r>
          </a:p>
          <a:p>
            <a:r>
              <a:t>2. 中乐器制造业供应链管理中存在着信息共享不暢、协同配合不足、库存积压严重、成本控制不力等问题。</a:t>
            </a:r>
          </a:p>
          <a:p>
            <a:r>
              <a:t>3. 中乐器制造业供应链管理亟需进行优化，以提高供应链的效率、降低成本、提高产品质量、增强市场竞争力。</a:t>
            </a:r>
          </a:p>
        </p:txBody>
      </p:sp>
      <p:sp>
        <p:nvSpPr>
          <p:cNvPr id="5" name="Text Placeholder 4"/>
          <p:cNvSpPr>
            <a:spLocks noGrp="1"/>
          </p:cNvSpPr>
          <p:nvPr>
            <p:ph type="body" idx="3"/>
          </p:nvPr>
        </p:nvSpPr>
        <p:spPr/>
        <p:txBody>
          <a:bodyPr/>
          <a:lstStyle/>
          <a:p>
            <a:r>
              <a:t>中乐器制造业供应链管理的主要环节：</a:t>
            </a:r>
          </a:p>
        </p:txBody>
      </p:sp>
      <p:sp>
        <p:nvSpPr>
          <p:cNvPr id="6" name="Content Placeholder 5"/>
          <p:cNvSpPr>
            <a:spLocks noGrp="1"/>
          </p:cNvSpPr>
          <p:nvPr>
            <p:ph sz="half" idx="4"/>
          </p:nvPr>
        </p:nvSpPr>
        <p:spPr/>
        <p:txBody>
          <a:bodyPr/>
          <a:lstStyle/>
          <a:p>
            <a:r>
              <a:t>1. 原材料采购：主要包括原材料的选购、验收、入库等环节。</a:t>
            </a:r>
          </a:p>
          <a:p>
            <a:r>
              <a:t>2. 生产制造：主要包括乐器的设计、生产、组装、调试等环节。</a:t>
            </a:r>
          </a:p>
          <a:p>
            <a:r>
              <a:t>3. 销售与分销：主要包括乐器的销售、配送、售后服务等环节。</a:t>
            </a:r>
          </a:p>
          <a:p>
            <a:r>
              <a:t>4. 仓储与物流：主要包括乐器的仓储、运输、配送等环节。</a:t>
            </a:r>
          </a:p>
          <a:p>
            <a:r>
              <a:t>5. 供应链信息管理：主要包括乐器供应链信息的采集、处理、传递、共享等环节。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中乐器制造业供应链管理概况</a:t>
            </a:r>
          </a:p>
        </p:txBody>
      </p:sp>
      <p:sp>
        <p:nvSpPr>
          <p:cNvPr id="3" name="Text Placeholder 2"/>
          <p:cNvSpPr>
            <a:spLocks noGrp="1"/>
          </p:cNvSpPr>
          <p:nvPr>
            <p:ph type="body" idx="1"/>
          </p:nvPr>
        </p:nvSpPr>
        <p:spPr/>
        <p:txBody>
          <a:bodyPr/>
          <a:lstStyle/>
          <a:p>
            <a:r>
              <a:t>中乐器制造业供应链管理的主要模式：</a:t>
            </a:r>
          </a:p>
        </p:txBody>
      </p:sp>
      <p:sp>
        <p:nvSpPr>
          <p:cNvPr id="4" name="Content Placeholder 3"/>
          <p:cNvSpPr>
            <a:spLocks noGrp="1"/>
          </p:cNvSpPr>
          <p:nvPr>
            <p:ph sz="half" idx="2"/>
          </p:nvPr>
        </p:nvSpPr>
        <p:spPr/>
        <p:txBody>
          <a:bodyPr/>
          <a:lstStyle/>
          <a:p>
            <a:r>
              <a:t>1. 传统的供应链管理模式：主要包括计划驱动的供应链管理模式、市场驱动的供应链管理模式和协同驱动的供应链管理模式。</a:t>
            </a:r>
          </a:p>
          <a:p>
            <a:r>
              <a:t>2. 现代的供应链管理模式：主要包括精益供应链管理模式、敏捷供应链管理模式、绿色供应链管理模式和数字供应链管理模式。</a:t>
            </a:r>
          </a:p>
          <a:p>
            <a:r>
              <a:t>3. 中乐器制造业供应链管理模式的选择应根据企业自身的特点和市场环境来决定。</a:t>
            </a:r>
          </a:p>
        </p:txBody>
      </p:sp>
      <p:sp>
        <p:nvSpPr>
          <p:cNvPr id="5" name="Text Placeholder 4"/>
          <p:cNvSpPr>
            <a:spLocks noGrp="1"/>
          </p:cNvSpPr>
          <p:nvPr>
            <p:ph type="body" idx="3"/>
          </p:nvPr>
        </p:nvSpPr>
        <p:spPr/>
        <p:txBody>
          <a:bodyPr/>
          <a:lstStyle/>
          <a:p>
            <a:r>
              <a:t>中乐器制造业供应链管理的优化方向：</a:t>
            </a:r>
          </a:p>
        </p:txBody>
      </p:sp>
      <p:sp>
        <p:nvSpPr>
          <p:cNvPr id="6" name="Content Placeholder 5"/>
          <p:cNvSpPr>
            <a:spLocks noGrp="1"/>
          </p:cNvSpPr>
          <p:nvPr>
            <p:ph sz="half" idx="4"/>
          </p:nvPr>
        </p:nvSpPr>
        <p:spPr/>
        <p:txBody>
          <a:bodyPr/>
          <a:lstStyle/>
          <a:p>
            <a:r>
              <a:t>1. 优化原材料采购：通过建立稳定的原料供应商体系、采用先进的采购技术、加强采购过程的管理等措施来优化原材料采购。</a:t>
            </a:r>
          </a:p>
          <a:p>
            <a:r>
              <a:t>2. 优化生产制造：通过采用先进的生产工艺、提高生产效率、降低生产成本等措施来优化生产制造。</a:t>
            </a:r>
          </a:p>
          <a:p>
            <a:r>
              <a:t>3. 优化销售与分销：通过拓展销售渠道、提高分销效率、加强售后服务等措施来优化销售与分销。</a:t>
            </a:r>
          </a:p>
          <a:p>
            <a:r>
              <a:t>4. 优化仓储与物流：通过采用先进的仓储技术、提高物流效率、降低物流成本等措施来优化仓储与物流。</a:t>
            </a:r>
          </a:p>
          <a:p>
            <a:r>
              <a:t>5. 优化供应链信息管理：通过建立统一的信息平台、加强信息共享、提高信息处理效率等措施来优化供应链信息管理。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中乐器制造业供应链管理概况</a:t>
            </a:r>
          </a:p>
        </p:txBody>
      </p:sp>
      <p:sp>
        <p:nvSpPr>
          <p:cNvPr id="3" name="Text Placeholder 2"/>
          <p:cNvSpPr>
            <a:spLocks noGrp="1"/>
          </p:cNvSpPr>
          <p:nvPr>
            <p:ph type="body" idx="1"/>
          </p:nvPr>
        </p:nvSpPr>
        <p:spPr/>
        <p:txBody>
          <a:bodyPr/>
          <a:lstStyle/>
          <a:p>
            <a:r>
              <a:t>中乐器制造业供应链管理面临的挑战：</a:t>
            </a:r>
          </a:p>
        </p:txBody>
      </p:sp>
      <p:sp>
        <p:nvSpPr>
          <p:cNvPr id="4" name="Content Placeholder 3"/>
          <p:cNvSpPr>
            <a:spLocks noGrp="1"/>
          </p:cNvSpPr>
          <p:nvPr>
            <p:ph sz="half" idx="2"/>
          </p:nvPr>
        </p:nvSpPr>
        <p:spPr/>
        <p:txBody>
          <a:bodyPr/>
          <a:lstStyle/>
          <a:p>
            <a:r>
              <a:t>1. 原材料价格波动：中乐器制造业所需原材料的价格波动较大，这会影响企业的生产成本和利润。</a:t>
            </a:r>
          </a:p>
          <a:p>
            <a:r>
              <a:t>2. 生产工艺复杂：中乐器制造工艺复杂，生产周期较长，这会影响企业的生产效率和质量。</a:t>
            </a:r>
          </a:p>
          <a:p>
            <a:r>
              <a:t>3. 市场需求多变：中乐器市场需求多变，这会影响企业的销售收入和利润。</a:t>
            </a:r>
          </a:p>
          <a:p>
            <a:r>
              <a:t>4. 行业竞争激烈：中乐器制造业竞争激烈，这会影响企业的市场份额和利润。</a:t>
            </a:r>
          </a:p>
        </p:txBody>
      </p:sp>
      <p:sp>
        <p:nvSpPr>
          <p:cNvPr id="5" name="Text Placeholder 4"/>
          <p:cNvSpPr>
            <a:spLocks noGrp="1"/>
          </p:cNvSpPr>
          <p:nvPr>
            <p:ph type="body" idx="3"/>
          </p:nvPr>
        </p:nvSpPr>
        <p:spPr/>
        <p:txBody>
          <a:bodyPr/>
          <a:lstStyle/>
          <a:p>
            <a:r>
              <a:t>中乐器制造业供应链管理的趋势与前沿：</a:t>
            </a:r>
          </a:p>
        </p:txBody>
      </p:sp>
      <p:sp>
        <p:nvSpPr>
          <p:cNvPr id="6" name="Content Placeholder 5"/>
          <p:cNvSpPr>
            <a:spLocks noGrp="1"/>
          </p:cNvSpPr>
          <p:nvPr>
            <p:ph sz="half" idx="4"/>
          </p:nvPr>
        </p:nvSpPr>
        <p:spPr/>
        <p:txBody>
          <a:bodyPr/>
          <a:lstStyle/>
          <a:p>
            <a:r>
              <a:t>1. 数字化转型：中乐器制造业供应链管理的数字化转型是未来发展的趋势，这将提高供应链的效率和透明度。</a:t>
            </a:r>
          </a:p>
          <a:p>
            <a:r>
              <a:t>2. 智能制造：中乐器制造业的智能制造是未来发展的趋势，这将提高生产效率和质量。</a:t>
            </a:r>
          </a:p>
          <a:p>
            <a:r>
              <a:t>3. 绿色供应链：中乐器制造业的绿色供应链是未来发展的趋势，这将减少对环境的污染。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中乐器制造业供应链优化目标</a:t>
            </a:r>
          </a:p>
        </p:txBody>
      </p:sp>
      <p:sp>
        <p:nvSpPr>
          <p:cNvPr id="3" name="Subtitle 2"/>
          <p:cNvSpPr>
            <a:spLocks noGrp="1"/>
          </p:cNvSpPr>
          <p:nvPr>
            <p:ph type="subTitle" idx="1"/>
          </p:nvPr>
        </p:nvSpPr>
        <p:spPr/>
        <p:txBody>
          <a:bodyPr/>
          <a:lstStyle/>
          <a:p>
            <a:r>
              <a:t>中乐器制造业的供应链管理与优化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中乐器制造业供应链优化目标</a:t>
            </a:r>
          </a:p>
        </p:txBody>
      </p:sp>
      <p:sp>
        <p:nvSpPr>
          <p:cNvPr id="3" name="Text Placeholder 2"/>
          <p:cNvSpPr>
            <a:spLocks noGrp="1"/>
          </p:cNvSpPr>
          <p:nvPr>
            <p:ph type="body" idx="1"/>
          </p:nvPr>
        </p:nvSpPr>
        <p:spPr/>
        <p:txBody>
          <a:bodyPr/>
          <a:lstStyle/>
          <a:p>
            <a:r>
              <a:t>成本控制</a:t>
            </a:r>
          </a:p>
        </p:txBody>
      </p:sp>
      <p:sp>
        <p:nvSpPr>
          <p:cNvPr id="4" name="Content Placeholder 3"/>
          <p:cNvSpPr>
            <a:spLocks noGrp="1"/>
          </p:cNvSpPr>
          <p:nvPr>
            <p:ph sz="half" idx="2"/>
          </p:nvPr>
        </p:nvSpPr>
        <p:spPr/>
        <p:txBody>
          <a:bodyPr/>
          <a:lstStyle/>
          <a:p>
            <a:r>
              <a:t>1. 建立精细化成本核算体系，对原材料、制造、运输、仓储等各环节成本进行全面监控和分析，及时发现并降低成本。</a:t>
            </a:r>
          </a:p>
          <a:p>
            <a:r>
              <a:t>2. 优化采购策略，通过集中采购、询价、竞标等方式降低采购成本。</a:t>
            </a:r>
          </a:p>
          <a:p>
            <a:r>
              <a:t>3. 加强协同生产，减少各工序之间的切换时间和损耗，提高生产效率和降低生产成本。</a:t>
            </a:r>
          </a:p>
        </p:txBody>
      </p:sp>
      <p:sp>
        <p:nvSpPr>
          <p:cNvPr id="5" name="Text Placeholder 4"/>
          <p:cNvSpPr>
            <a:spLocks noGrp="1"/>
          </p:cNvSpPr>
          <p:nvPr>
            <p:ph type="body" idx="3"/>
          </p:nvPr>
        </p:nvSpPr>
        <p:spPr/>
        <p:txBody>
          <a:bodyPr/>
          <a:lstStyle/>
          <a:p>
            <a:r>
              <a:t>质量管理</a:t>
            </a:r>
          </a:p>
        </p:txBody>
      </p:sp>
      <p:sp>
        <p:nvSpPr>
          <p:cNvPr id="6" name="Content Placeholder 5"/>
          <p:cNvSpPr>
            <a:spLocks noGrp="1"/>
          </p:cNvSpPr>
          <p:nvPr>
            <p:ph sz="half" idx="4"/>
          </p:nvPr>
        </p:nvSpPr>
        <p:spPr/>
        <p:txBody>
          <a:bodyPr/>
          <a:lstStyle/>
          <a:p>
            <a:r>
              <a:t>1. 建立完善的质量管理体系，对原材料、生产过程、成品进行严格的质量控制。</a:t>
            </a:r>
          </a:p>
          <a:p>
            <a:r>
              <a:t>2. 加强对供应商的质量管理，对供应商的资质、生产工艺、质量控制体系进行严格的审核和评估。</a:t>
            </a:r>
          </a:p>
          <a:p>
            <a:r>
              <a:t>3. 引入先进的质量检测设备和技术，提高质量检测的准确性和效率。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中乐器制造业供应链优化目标</a:t>
            </a:r>
          </a:p>
        </p:txBody>
      </p:sp>
      <p:sp>
        <p:nvSpPr>
          <p:cNvPr id="3" name="Content Placeholder 2"/>
          <p:cNvSpPr>
            <a:spLocks noGrp="1"/>
          </p:cNvSpPr>
          <p:nvPr>
            <p:ph sz="half" idx="2"/>
          </p:nvPr>
        </p:nvSpPr>
        <p:spPr/>
        <p:txBody>
          <a:bodyPr/>
          <a:lstStyle/>
          <a:p>
            <a:r>
              <a:t>1. 优化物流配送网络，合理配置物流中心和配送仓库，减少运输成本和时间。</a:t>
            </a:r>
          </a:p>
          <a:p>
            <a:r>
              <a:t>2. 采用先进的物流管理技术，如仓储管理系统、运输管理系统等，提高物流配送的效率和准确性。</a:t>
            </a:r>
          </a:p>
          <a:p>
            <a:r>
              <a:t>3. 加强与物流合作伙伴的合作，如物流公司、快递公司等，实现资源共享和协同配送。</a:t>
            </a:r>
          </a:p>
        </p:txBody>
      </p:sp>
      <p:sp>
        <p:nvSpPr>
          <p:cNvPr id="4" name="Text Placeholder 3"/>
          <p:cNvSpPr>
            <a:spLocks noGrp="1"/>
          </p:cNvSpPr>
          <p:nvPr>
            <p:ph type="body" idx="3"/>
          </p:nvPr>
        </p:nvSpPr>
        <p:spPr/>
        <p:txBody>
          <a:bodyPr/>
          <a:lstStyle/>
          <a:p>
            <a:r>
              <a:t>信息化管理</a:t>
            </a:r>
          </a:p>
        </p:txBody>
      </p:sp>
      <p:sp>
        <p:nvSpPr>
          <p:cNvPr id="5" name="Content Placeholder 4"/>
          <p:cNvSpPr>
            <a:spLocks noGrp="1"/>
          </p:cNvSpPr>
          <p:nvPr>
            <p:ph sz="half" idx="4"/>
          </p:nvPr>
        </p:nvSpPr>
        <p:spPr/>
        <p:txBody>
          <a:bodyPr/>
          <a:lstStyle/>
          <a:p>
            <a:r>
              <a:t>1. 建立完善的信息化管理系统，实现生产、采购、销售、库存、财务等各环节的信息共享和协同管理。</a:t>
            </a:r>
          </a:p>
          <a:p>
            <a:r>
              <a:t>2. 利用大数据和人工智能技术，对市场需求、产品质量、生产效率等数据进行分析和预测，为决策提供支持。</a:t>
            </a:r>
          </a:p>
          <a:p>
            <a:r>
              <a:t>3. 加强与客户的互动和沟通，及时了解和满足客户的需求，提高客户满意度。</a:t>
            </a:r>
          </a:p>
        </p:txBody>
      </p:sp>
      <p:sp>
        <p:nvSpPr>
          <p:cNvPr id="6" name="Text Placeholder 5"/>
          <p:cNvSpPr>
            <a:spLocks noGrp="1"/>
          </p:cNvSpPr>
          <p:nvPr>
            <p:ph type="body" idx="1"/>
          </p:nvPr>
        </p:nvSpPr>
        <p:spPr/>
        <p:txBody>
          <a:bodyPr/>
          <a:lstStyle/>
          <a:p>
            <a:r>
              <a:t>物流配送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中乐器制造业供应链优化目标</a:t>
            </a:r>
          </a:p>
        </p:txBody>
      </p:sp>
      <p:sp>
        <p:nvSpPr>
          <p:cNvPr id="3" name="Text Placeholder 2"/>
          <p:cNvSpPr>
            <a:spLocks noGrp="1"/>
          </p:cNvSpPr>
          <p:nvPr>
            <p:ph type="body" idx="1"/>
          </p:nvPr>
        </p:nvSpPr>
        <p:spPr/>
        <p:txBody>
          <a:bodyPr/>
          <a:lstStyle/>
          <a:p>
            <a:r>
              <a:t>风险管理</a:t>
            </a:r>
          </a:p>
        </p:txBody>
      </p:sp>
      <p:sp>
        <p:nvSpPr>
          <p:cNvPr id="4" name="Content Placeholder 3"/>
          <p:cNvSpPr>
            <a:spLocks noGrp="1"/>
          </p:cNvSpPr>
          <p:nvPr>
            <p:ph sz="half" idx="2"/>
          </p:nvPr>
        </p:nvSpPr>
        <p:spPr/>
        <p:txBody>
          <a:bodyPr/>
          <a:lstStyle/>
          <a:p>
            <a:r>
              <a:t>1. 建立完善的风险管理体系，对原材料供应、生产安全、市场波动等各种风险进行识别、评估和控制。</a:t>
            </a:r>
          </a:p>
          <a:p>
            <a:r>
              <a:t>2. 加强与保险公司的合作，通过购买保险的方式转移风险，降低企业损失。</a:t>
            </a:r>
          </a:p>
          <a:p>
            <a:r>
              <a:t>3. 建立应急预案，对突发事件做出快速反应，减少损失。</a:t>
            </a:r>
          </a:p>
        </p:txBody>
      </p:sp>
      <p:sp>
        <p:nvSpPr>
          <p:cNvPr id="5" name="Text Placeholder 4"/>
          <p:cNvSpPr>
            <a:spLocks noGrp="1"/>
          </p:cNvSpPr>
          <p:nvPr>
            <p:ph type="body" idx="3"/>
          </p:nvPr>
        </p:nvSpPr>
        <p:spPr/>
        <p:txBody>
          <a:bodyPr/>
          <a:lstStyle/>
          <a:p>
            <a:r>
              <a:t>绿色制造</a:t>
            </a:r>
          </a:p>
        </p:txBody>
      </p:sp>
      <p:sp>
        <p:nvSpPr>
          <p:cNvPr id="6" name="Content Placeholder 5"/>
          <p:cNvSpPr>
            <a:spLocks noGrp="1"/>
          </p:cNvSpPr>
          <p:nvPr>
            <p:ph sz="half" idx="4"/>
          </p:nvPr>
        </p:nvSpPr>
        <p:spPr/>
        <p:txBody>
          <a:bodyPr/>
          <a:lstStyle/>
          <a:p>
            <a:r>
              <a:t>1. 采用绿色原材料和制造工艺，减少污染物排放，提高资源利用率。</a:t>
            </a:r>
          </a:p>
          <a:p>
            <a:r>
              <a:t>2. 加强废弃物处理和循环利用，实现绿色制造和可持续发展。</a:t>
            </a:r>
          </a:p>
          <a:p>
            <a:r>
              <a:t>3. 积极响应政府的绿色环保政策，提高企业社会责任感。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中乐器制造业供应链优化策略</a:t>
            </a:r>
          </a:p>
        </p:txBody>
      </p:sp>
      <p:sp>
        <p:nvSpPr>
          <p:cNvPr id="3" name="Subtitle 2"/>
          <p:cNvSpPr>
            <a:spLocks noGrp="1"/>
          </p:cNvSpPr>
          <p:nvPr>
            <p:ph type="subTitle" idx="1"/>
          </p:nvPr>
        </p:nvSpPr>
        <p:spPr/>
        <p:txBody>
          <a:bodyPr/>
          <a:lstStyle/>
          <a:p>
            <a:r>
              <a:t>中乐器制造业的供应链管理与优化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中乐器制造业供应链优化策略</a:t>
            </a:r>
          </a:p>
        </p:txBody>
      </p:sp>
      <p:sp>
        <p:nvSpPr>
          <p:cNvPr id="3" name="Text Placeholder 2"/>
          <p:cNvSpPr>
            <a:spLocks noGrp="1"/>
          </p:cNvSpPr>
          <p:nvPr>
            <p:ph type="body" idx="1"/>
          </p:nvPr>
        </p:nvSpPr>
        <p:spPr/>
        <p:txBody>
          <a:bodyPr/>
          <a:lstStyle/>
          <a:p>
            <a:r>
              <a:t>供应链整合：</a:t>
            </a:r>
          </a:p>
        </p:txBody>
      </p:sp>
      <p:sp>
        <p:nvSpPr>
          <p:cNvPr id="4" name="Content Placeholder 3"/>
          <p:cNvSpPr>
            <a:spLocks noGrp="1"/>
          </p:cNvSpPr>
          <p:nvPr>
            <p:ph sz="half" idx="2"/>
          </p:nvPr>
        </p:nvSpPr>
        <p:spPr/>
        <p:txBody>
          <a:bodyPr/>
          <a:lstStyle/>
          <a:p>
            <a:r>
              <a:t>1. 实现供应链各环节的信息共享和协同运作，增强供应链的整体效率和竞争力。</a:t>
            </a:r>
          </a:p>
          <a:p>
            <a:r>
              <a:t>2. 建立高效的供应商关系管理体系，选择合适的供应商，并与供应商建立长期稳定的合作关系。</a:t>
            </a:r>
          </a:p>
          <a:p>
            <a:r>
              <a:t>3. 优化库存管理，降低库存成本，提高库存周转率。</a:t>
            </a:r>
          </a:p>
        </p:txBody>
      </p:sp>
      <p:sp>
        <p:nvSpPr>
          <p:cNvPr id="5" name="Text Placeholder 4"/>
          <p:cNvSpPr>
            <a:spLocks noGrp="1"/>
          </p:cNvSpPr>
          <p:nvPr>
            <p:ph type="body" idx="3"/>
          </p:nvPr>
        </p:nvSpPr>
        <p:spPr/>
        <p:txBody>
          <a:bodyPr/>
          <a:lstStyle/>
          <a:p>
            <a:r>
              <a:t>产品质量控制：</a:t>
            </a:r>
          </a:p>
        </p:txBody>
      </p:sp>
      <p:sp>
        <p:nvSpPr>
          <p:cNvPr id="6" name="Content Placeholder 5"/>
          <p:cNvSpPr>
            <a:spLocks noGrp="1"/>
          </p:cNvSpPr>
          <p:nvPr>
            <p:ph sz="half" idx="4"/>
          </p:nvPr>
        </p:nvSpPr>
        <p:spPr/>
        <p:txBody>
          <a:bodyPr/>
          <a:lstStyle/>
          <a:p>
            <a:r>
              <a:t>1. 建立完善的产品质量控制体系，严格按照行业标准和企业标准对产品进行质量检测和控制。</a:t>
            </a:r>
          </a:p>
          <a:p>
            <a:r>
              <a:t>2. 加强对供应商的产品质量监督，确保供应商提供的产品符合质量要求。</a:t>
            </a:r>
          </a:p>
          <a:p>
            <a:r>
              <a:t>3. 实施产品质量追溯制度，以便在出现产品质量问题时能够及时追溯到问题的源头。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中乐器制造业供应链优化策略</a:t>
            </a:r>
          </a:p>
        </p:txBody>
      </p:sp>
      <p:sp>
        <p:nvSpPr>
          <p:cNvPr id="3" name="Content Placeholder 2"/>
          <p:cNvSpPr>
            <a:spLocks noGrp="1"/>
          </p:cNvSpPr>
          <p:nvPr>
            <p:ph sz="half" idx="2"/>
          </p:nvPr>
        </p:nvSpPr>
        <p:spPr/>
        <p:txBody>
          <a:bodyPr/>
          <a:lstStyle/>
          <a:p>
            <a:r>
              <a:t>1. 选择合适的物流合作伙伴，并与物流合作伙伴建立长期稳定的合作关系。</a:t>
            </a:r>
          </a:p>
          <a:p>
            <a:r>
              <a:t>2. 优化物流路线和运输方式，降低物流成本，提高物流效率。</a:t>
            </a:r>
          </a:p>
          <a:p>
            <a:r>
              <a:t>3. 利用信息技术手段，实现物流信息的实时共享和跟踪，提高物流的可视性和可控性。</a:t>
            </a:r>
          </a:p>
        </p:txBody>
      </p:sp>
      <p:sp>
        <p:nvSpPr>
          <p:cNvPr id="4" name="Text Placeholder 3"/>
          <p:cNvSpPr>
            <a:spLocks noGrp="1"/>
          </p:cNvSpPr>
          <p:nvPr>
            <p:ph type="body" idx="3"/>
          </p:nvPr>
        </p:nvSpPr>
        <p:spPr/>
        <p:txBody>
          <a:bodyPr/>
          <a:lstStyle/>
          <a:p>
            <a:r>
              <a:t>供应商管理：</a:t>
            </a:r>
          </a:p>
        </p:txBody>
      </p:sp>
      <p:sp>
        <p:nvSpPr>
          <p:cNvPr id="5" name="Content Placeholder 4"/>
          <p:cNvSpPr>
            <a:spLocks noGrp="1"/>
          </p:cNvSpPr>
          <p:nvPr>
            <p:ph sz="half" idx="4"/>
          </p:nvPr>
        </p:nvSpPr>
        <p:spPr/>
        <p:txBody>
          <a:bodyPr/>
          <a:lstStyle/>
          <a:p>
            <a:r>
              <a:t>1. 选择合适的供应商，并与供应商建立长期稳定的合作关系。</a:t>
            </a:r>
          </a:p>
          <a:p>
            <a:r>
              <a:t>2. 对供应商进行绩效评估，并根据评估结果对供应商进行优胜劣汰。</a:t>
            </a:r>
          </a:p>
          <a:p>
            <a:r>
              <a:t>3. 与供应商共同开发新产品，提高产品质量，降低产品成本。</a:t>
            </a:r>
          </a:p>
        </p:txBody>
      </p:sp>
      <p:sp>
        <p:nvSpPr>
          <p:cNvPr id="6" name="Text Placeholder 5"/>
          <p:cNvSpPr>
            <a:spLocks noGrp="1"/>
          </p:cNvSpPr>
          <p:nvPr>
            <p:ph type="body" idx="1"/>
          </p:nvPr>
        </p:nvSpPr>
        <p:spPr/>
        <p:txBody>
          <a:bodyPr/>
          <a:lstStyle/>
          <a:p>
            <a:r>
              <a:t>供应链物流管理优化：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中乐器制造业供应链优化策略</a:t>
            </a:r>
          </a:p>
        </p:txBody>
      </p:sp>
      <p:sp>
        <p:nvSpPr>
          <p:cNvPr id="3" name="Text Placeholder 2"/>
          <p:cNvSpPr>
            <a:spLocks noGrp="1"/>
          </p:cNvSpPr>
          <p:nvPr>
            <p:ph type="body" idx="1"/>
          </p:nvPr>
        </p:nvSpPr>
        <p:spPr/>
        <p:txBody>
          <a:bodyPr/>
          <a:lstStyle/>
          <a:p>
            <a:r>
              <a:t>客户关系管理：</a:t>
            </a:r>
          </a:p>
        </p:txBody>
      </p:sp>
      <p:sp>
        <p:nvSpPr>
          <p:cNvPr id="4" name="Content Placeholder 3"/>
          <p:cNvSpPr>
            <a:spLocks noGrp="1"/>
          </p:cNvSpPr>
          <p:nvPr>
            <p:ph sz="half" idx="2"/>
          </p:nvPr>
        </p:nvSpPr>
        <p:spPr/>
        <p:txBody>
          <a:bodyPr/>
          <a:lstStyle/>
          <a:p>
            <a:r>
              <a:t>1. 建立完善的客户关系管理体系，收集和分析客户信息，了解客户需求。</a:t>
            </a:r>
          </a:p>
          <a:p>
            <a:r>
              <a:t>2. 根据客户需求定制产品和服务，提高客户满意度。</a:t>
            </a:r>
          </a:p>
          <a:p>
            <a:r>
              <a:t>3. 建立客户忠诚度计划，奖励忠诚客户，提高客户忠诚度。</a:t>
            </a:r>
          </a:p>
        </p:txBody>
      </p:sp>
      <p:sp>
        <p:nvSpPr>
          <p:cNvPr id="5" name="Text Placeholder 4"/>
          <p:cNvSpPr>
            <a:spLocks noGrp="1"/>
          </p:cNvSpPr>
          <p:nvPr>
            <p:ph type="body" idx="3"/>
          </p:nvPr>
        </p:nvSpPr>
        <p:spPr/>
        <p:txBody>
          <a:bodyPr/>
          <a:lstStyle/>
          <a:p>
            <a:r>
              <a:t>供应链风险管理：</a:t>
            </a:r>
          </a:p>
        </p:txBody>
      </p:sp>
      <p:sp>
        <p:nvSpPr>
          <p:cNvPr id="6" name="Content Placeholder 5"/>
          <p:cNvSpPr>
            <a:spLocks noGrp="1"/>
          </p:cNvSpPr>
          <p:nvPr>
            <p:ph sz="half" idx="4"/>
          </p:nvPr>
        </p:nvSpPr>
        <p:spPr/>
        <p:txBody>
          <a:bodyPr/>
          <a:lstStyle/>
          <a:p>
            <a:r>
              <a:t>1. 识别和评估供应链中的各种风险，包括市场风险、技术风险、政策风险等。</a:t>
            </a:r>
          </a:p>
          <a:p>
            <a:r>
              <a:t>2. 制定供应链风险应对计划，以便在出现供应链风险时能够及时采取应对措施，降低风险影响。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中乐器制造业供应链协同管理</a:t>
            </a:r>
          </a:p>
        </p:txBody>
      </p:sp>
      <p:sp>
        <p:nvSpPr>
          <p:cNvPr id="3" name="Subtitle 2"/>
          <p:cNvSpPr>
            <a:spLocks noGrp="1"/>
          </p:cNvSpPr>
          <p:nvPr>
            <p:ph type="subTitle" idx="1"/>
          </p:nvPr>
        </p:nvSpPr>
        <p:spPr/>
        <p:txBody>
          <a:bodyPr/>
          <a:lstStyle/>
          <a:p>
            <a:r>
              <a:t>中乐器制造业的供应链管理与优化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中乐器制造业供应链协同管理</a:t>
            </a:r>
          </a:p>
        </p:txBody>
      </p:sp>
      <p:sp>
        <p:nvSpPr>
          <p:cNvPr id="3" name="Text Placeholder 2"/>
          <p:cNvSpPr>
            <a:spLocks noGrp="1"/>
          </p:cNvSpPr>
          <p:nvPr>
            <p:ph type="body" idx="1"/>
          </p:nvPr>
        </p:nvSpPr>
        <p:spPr/>
        <p:txBody>
          <a:bodyPr/>
          <a:lstStyle/>
          <a:p>
            <a:r>
              <a:t>供应链协同管理的必要性</a:t>
            </a:r>
          </a:p>
        </p:txBody>
      </p:sp>
      <p:sp>
        <p:nvSpPr>
          <p:cNvPr id="4" name="Content Placeholder 3"/>
          <p:cNvSpPr>
            <a:spLocks noGrp="1"/>
          </p:cNvSpPr>
          <p:nvPr>
            <p:ph sz="half" idx="2"/>
          </p:nvPr>
        </p:nvSpPr>
        <p:spPr/>
        <p:txBody>
          <a:bodyPr/>
          <a:lstStyle/>
          <a:p>
            <a:r>
              <a:t>1. 中乐器制造业供应链协同管理的必要性：</a:t>
            </a:r>
          </a:p>
          <a:p>
            <a:r>
              <a:t>  - 中乐器制造业供应链协同管理是指通过信息共享、流程整合和资源优化等方式，实现供应链各环节的协同运作，提高供应链整体绩效。</a:t>
            </a:r>
          </a:p>
          <a:p>
            <a:r>
              <a:t>  - 中乐器制造业供应链协同管理可以有效解决该行业面临的诸多挑战，如需求波动大、产品种类繁多、生产周期长、库存积压严重等。</a:t>
            </a:r>
          </a:p>
          <a:p>
            <a:r>
              <a:t>  - 中乐器制造业供应链协同管理可以帮助企业提高生产效率、降低成本、提高产品质量和服务水平，增强企业竞争力。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中乐器制造业供应链协同管理</a:t>
            </a:r>
          </a:p>
        </p:txBody>
      </p:sp>
      <p:sp>
        <p:nvSpPr>
          <p:cNvPr id="3" name="Text Placeholder 2"/>
          <p:cNvSpPr>
            <a:spLocks noGrp="1"/>
          </p:cNvSpPr>
          <p:nvPr>
            <p:ph type="body" idx="1"/>
          </p:nvPr>
        </p:nvSpPr>
        <p:spPr/>
        <p:txBody>
          <a:bodyPr/>
          <a:lstStyle/>
          <a:p>
            <a:r>
              <a:t>供应链协同管理的关键技术</a:t>
            </a:r>
          </a:p>
        </p:txBody>
      </p:sp>
      <p:sp>
        <p:nvSpPr>
          <p:cNvPr id="4" name="Content Placeholder 3"/>
          <p:cNvSpPr>
            <a:spLocks noGrp="1"/>
          </p:cNvSpPr>
          <p:nvPr>
            <p:ph sz="half" idx="2"/>
          </p:nvPr>
        </p:nvSpPr>
        <p:spPr/>
        <p:txBody>
          <a:bodyPr/>
          <a:lstStyle/>
          <a:p>
            <a:r>
              <a:t>1. 信息共享技术：</a:t>
            </a:r>
          </a:p>
          <a:p>
            <a:r>
              <a:t>  - 中乐器制造业供应链协同管理需要实现供应链各环节的信息共享，包括产品信息、订单信息、库存信息、物流信息、财务信息等。</a:t>
            </a:r>
          </a:p>
          <a:p>
            <a:r>
              <a:t>  - 信息共享技术包括电子数据交换（EDI）、企业资源计划（ERP）系统、供应链管理（SCM）系统等。</a:t>
            </a:r>
          </a:p>
          <a:p>
            <a:r>
              <a:t>  - 信息共享技术可以帮助企业提高供应链的透明度，实现实时监控和快速响应。</a:t>
            </a:r>
          </a:p>
          <a:p>
            <a:r>
              <a:t>2. 流程整合技术：</a:t>
            </a:r>
          </a:p>
          <a:p>
            <a:r>
              <a:t>  - 中乐器制造业供应链协同管理需要整合供应链各环节的流程，包括采购、生产、销售、物流、财务等。</a:t>
            </a:r>
          </a:p>
          <a:p>
            <a:r>
              <a:t>  - 流程整合技术包括业务流程重组（BPR）、供应链集成（SCI）等。</a:t>
            </a:r>
          </a:p>
          <a:p>
            <a:r>
              <a:t>  - 流程整合技术可以帮助企业消除供应链中的冗余和浪费，提高供应链的效率和灵活性。</a:t>
            </a:r>
          </a:p>
          <a:p>
            <a:r>
              <a:t>3. 资源优化技术：</a:t>
            </a:r>
          </a:p>
          <a:p>
            <a:r>
              <a:t>  - 中乐器制造业供应链协同管理需要优化供应链各环节的资源配置，包括人力资源、物力资源、财力资源等。</a:t>
            </a:r>
          </a:p>
          <a:p>
            <a:r>
              <a:t>  - 资源优化技术包括线性规划（LP）、非线性规划（NLP）、整数规划（IP）等。</a:t>
            </a:r>
          </a:p>
          <a:p>
            <a:r>
              <a:t>  - 资源优化技术可以帮助企业提高供应链的资源利用率，降低供应链的成本。</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https://d.book118.com/135103024243011103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中乐器制造业供应链管理概况</vt:lpstr>
      <vt:lpstr>#. 中乐器制造业供应链管理概况</vt:lpstr>
      <vt:lpstr>#. 中乐器制造业供应链管理概况</vt:lpstr>
      <vt:lpstr>#. 中乐器制造业供应链管理概况</vt:lpstr>
      <vt:lpstr> 中乐器制造业供应链优化目标</vt:lpstr>
      <vt:lpstr> 中乐器制造业供应链优化目标</vt:lpstr>
      <vt:lpstr> 中乐器制造业供应链优化目标</vt:lpstr>
      <vt:lpstr> 中乐器制造业供应链优化目标</vt:lpstr>
      <vt:lpstr> 中乐器制造业供应链优化策略</vt:lpstr>
      <vt:lpstr>#. 中乐器制造业供应链优化策略</vt:lpstr>
      <vt:lpstr>#. 中乐器制造业供应链优化策略</vt:lpstr>
      <vt:lpstr>#. 中乐器制造业供应链优化策略</vt:lpstr>
      <vt:lpstr> 中乐器制造业供应链协同管理</vt:lpstr>
      <vt:lpstr> 中乐器制造业供应链协同管理</vt:lpstr>
      <vt:lpstr> 中乐器制造业供应链协同管理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2024-09-13T05:01:28.410</cp:lastPrinted>
  <dcterms:created xsi:type="dcterms:W3CDTF">2024-09-12T21:01:28Z</dcterms:created>
  <dcterms:modified xsi:type="dcterms:W3CDTF">2024-09-12T21:01:30Z</dcterms:modified>
</cp:coreProperties>
</file>