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CFC26A2-D303-4F73-B64C-3A13EE635DF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E84EA-B5D1-4F57-BECA-EE03FD8DD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FEDCC-A989-4CE5-A568-25788318B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9DE2B-26BF-4B39-966F-A80F6B0E7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4FE2D-E75E-4D60-AAD7-A62CF8DD6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27F9F8-32A3-4108-A2CD-1580E2721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A3120B-B2DC-4332-A158-CE35A7B20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231B72-20AE-4F91-BA66-3A22B9BC4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5FA03-8555-4D9B-BE2F-05933258F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46043-1FA6-4838-A41E-EA6B1B73B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4EAD3-02D9-48DB-AC0C-DD0F845E3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41430-FAE3-439A-B8D7-9BFC2D8F0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8285C41-A341-46D0-85B1-A50D8AB21E0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B15C559-E2E5-41AD-860E-B611E0901CF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03114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售后服务绩效考核的创新培训经验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创新培训方式提升售后服务绩效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激励机制对售后服务绩效的影响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售后服务绩效考核的评估方式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售后服务绩效考核的重要性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为什么售后服务绩效考核很重要？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售后服务绩效考核对于企业来说至关重要。首先，通过提升客户满意度，可以增强客户对品牌的信任度和口碑效应；其次，提高品牌忠诚度，使客户更愿意长期与企业合作；最后，增加业务复购率，带来稳定的收入来源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问题解决速度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完美解决率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服务态度评价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售后服务绩效考核指标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客户投诉处理率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如何建立有效的售后服务绩效考核体系？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建立有效的售后服务绩效考核体系需要明确的指标和标准作为依据，采用科学的数据分析方法进行评估，定期跟踪和评估绩效，持续改进和优化服务流程，从而不断提升企业的售后服务水平。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售后服务绩效考核的挑战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确保数据真实可靠，及时反映服务绩效情况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数据准确性和及时性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解决不同部门之间协作和沟通不畅的问题，提高工作效率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跨部门合作和沟通障碍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激励员工积极参与售后服务绩效考核，提升工作动力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员工绩效认可和激励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建立售后服务绩效考核体系的重要性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通过考核激励员工提供更优质的售后服务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提升企业服务水平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客户满意度直接影响业务持续发展和口碑传播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提高客户满意度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激励企业持续改进售后服务流程，提高竞争力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促进企业持续发展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建立良好的售后服务形象，提升客户忠诚度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加强客户忠诚度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创新培训方式提升售后服务绩效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制定个性化培训计划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为不同岗位的员工制定专门的培训内容，使其能够更好地适应售后服务工作。此外，引入新颖的培训形式，如游戏化培训，可以激发员工学习的兴趣，提升学习效果。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利用技术手段开展远程培训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员工知识和技能培训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在线学习平台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模拟实际售后服务场景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员工之间互相传授经验，加速新员工融入团队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实施师徒制度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设立导师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资深员工作为新员工的导师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提供持续学习机会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了解行业最新趋势和技术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参加行业会议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鼓励员工自我提升技能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建立自主学习平台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通过制定个性化培训计划、利用技术手段开展远程培训、实施师徒制度以及提供持续学习机会等方式，可以有效提升售后服务绩效，使员工更专业、更高效地提供服务。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激励机制对售后服务绩效的影响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设立奖励机制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为了激励员工提升售后服务绩效，公司可以根据绩效指标设立奖金激励，鼓励员工在工作中表现出色。此外，定期设立优秀员工月度、季度表彰制度，让员工获得公开认可和激励。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提供晋升机会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将售后服务绩效作为晋升评定的重要依据，激励员工持续提升工作水平。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重要依据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提供培训和发展机会，帮助员工不断学习成长，激发工作潜力。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培训和发展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创新激励方式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实行员工股权激励，让员工分享公司的成长果实，增强员工归属感。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员工股权激励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提供灵活的工作时间和地点，增加员工工作满意度，提升工作效率。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灵活工作时间地点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https://d.book118.com/135103114014011130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售后服务绩效考核的创新培训经验</vt:lpstr>
      <vt:lpstr>目录</vt:lpstr>
      <vt:lpstr>第1章 售后服务绩效考核的重要性</vt:lpstr>
      <vt:lpstr>为什么售后服务绩效考核很重要？</vt:lpstr>
      <vt:lpstr>售后服务绩效考核指标</vt:lpstr>
      <vt:lpstr> </vt:lpstr>
      <vt:lpstr>售后服务绩效考核的挑战</vt:lpstr>
      <vt:lpstr>建立售后服务绩效考核体系的重要性</vt:lpstr>
      <vt:lpstr>第2章 创新培训方式提升售后服务绩效</vt:lpstr>
      <vt:lpstr> </vt:lpstr>
      <vt:lpstr>利用技术手段开展远程培训</vt:lpstr>
      <vt:lpstr>实施师徒制度</vt:lpstr>
      <vt:lpstr>提供持续学习机会</vt:lpstr>
      <vt:lpstr>总结</vt:lpstr>
      <vt:lpstr>第3章 激励机制对售后服务绩效的影响</vt:lpstr>
      <vt:lpstr> </vt:lpstr>
      <vt:lpstr>提供晋升机会</vt:lpstr>
      <vt:lpstr>创新激励方式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2024-09-29T15:03:09.486</cp:lastPrinted>
  <dcterms:created xsi:type="dcterms:W3CDTF">2024-09-29T07:03:09Z</dcterms:created>
  <dcterms:modified xsi:type="dcterms:W3CDTF">2024-09-29T07:03:11Z</dcterms:modified>
</cp:coreProperties>
</file>