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E82CD-C083-427C-9EAF-915E15A38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0AC0B-5277-451B-A41B-11F368E66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640E5-9326-4918-AACA-2FAD8505C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6B3C7-09DA-4811-941D-14AF980F7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148C9D-DC92-4BF5-B244-D43D31462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CB163F-C611-4567-B016-54EA70814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5C07CE-23E1-49AB-83DE-B76151D9B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4B781-BD9D-4257-AD87-933C62FE2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C73C0-58E2-4637-BA38-A38BFEF87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48CAF-F295-4F02-90E1-E7F08D7E0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A6B41-1B05-4297-B352-FD433BF09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103201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办公场所消防安全培训的课程设计和教学方法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教学资源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课程设计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通过培训使员工了解消防安全的重要性和必要性，提高员工对消防安全的重视程度。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增强员工消防安全意识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使员工掌握基本的消防安全知识和技能，包括灭火器的使用、火灾报警系统的操作、疏散逃生的方法等。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掌握消防安全知识和技能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提高员工在遇到火灾等紧急情况时的应对能力，能够迅速采取正确的措施，保障自身和他人安全。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提高应急处理能力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消防安全基本知识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介绍消防安全的基本概念、火灾的起因和预防措施等。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消防器材的使用和维护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介绍常用消防器材如灭火器、灭火毯、消防栓等的使用方法和日常维护知识。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火灾应急处理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介绍火灾发生时的报警、疏散、自救等应急处理措施，以及如何组织人员疏散和救援。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案例分析和演练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通过分析典型火灾案例，让员工了解火灾的危害和后果，并进行模拟演练，提高员工的实际操作能力。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根据实际情况而定，一般建议为2-4小时。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课程时长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可以采用集中式培训或分批次培训，根据企业规模和员工数量进行选择。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建议每年进行一次消防安全培训，以更新员工的知识和技能。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培训周期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培训结束后，应对员工进行考核，并颁发消防安全培训证书，作为员工通过培训的证明。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考核与证书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通过讲解、演示和案例分析，传授消防安全知识和技能。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理论授课法是消防安全培训中最常用的教学方法之一。它通过讲解消防法规、火灾预防、灭火器材使用等方面的知识，结合案例分析，使学员全面了解消防安全的基本知识和技能。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理论授课法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通过实际操作和模拟演练，培养学员的动手能力和应急反应能力。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实践操作法是让学员在实际操作中掌握消防安全技能的重要方法。它包括灭火器使用演练、紧急疏散演练、消防栓操作演练等，通过模拟火灾场景，培养学员在紧急情况下的应对能力。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利用多媒体技术，如视频、动画等，生动形象地展示消防安全知识和技能。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多媒体教学法是一种现代化的教学方法，它通过视频、动画等形式，生动形象地展示消防安全知识和技能。这种方法能够激发学员的学习兴趣，提高学习效果，同时也方便学员随时随地学习。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多媒体教学法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教学评估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https://d.book118.com/135103201322011111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2024-09-17T21:32:22.164</cp:lastPrinted>
  <dcterms:created xsi:type="dcterms:W3CDTF">2024-09-17T13:32:22Z</dcterms:created>
  <dcterms:modified xsi:type="dcterms:W3CDTF">2024-09-17T13:32:24Z</dcterms:modified>
</cp:coreProperties>
</file>