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FBB5C-5B3C-410F-BAC2-35220772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768F5-782F-4D85-BD47-36556122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3C518-9DE8-43F5-A940-DE9CFE6E3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3EA89-E9B5-485A-AD8A-ABEF3D44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27350-B5F7-42C4-86AE-471A8B458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335D3-B3E2-4B5D-9080-8F54BB29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0D834-DF43-4CD5-BB91-BAA149AA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5B9ED-FBEC-406A-91C1-FD4D8F87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A1DD6-3548-4E25-8613-3E88B3B8B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DEB8D-497E-4E00-9783-AF645613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BB57E-4FC8-49D1-AD08-C9133F908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4101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总结工作中不足和改进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工作中存在的不足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预期效果与评估指标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通过总结工作中的不足，找出问题所在，从而改进工作流程和方法，提高工作效率。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反思工作中的不足有助于个人职业发展和成长，提升自身能力和素质。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推动团队进步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分享和总结工作中的不足可以促进团队成员之间的交流和学习，推动整个团队的进步。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本次总结将涵盖过去一年的工作情况。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包括项目完成情况、团队协作、沟通能力等多个方面。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本次总结的目标受众为公司领导、团队成员以及相关部门负责人。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工作中存在的不足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工作中存在信息传递不及时、不准确的情况，导致工作进度受到影响。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沟通不及时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团队成员之间协作不够紧密，缺乏有效的协作机制和沟通渠道。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协作不紧密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工作中缺乏有效的反馈机制，无法及时了解工作进展和存在的问题。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反馈机制不完善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沟通协作不够顺畅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工作计划制定不够合理，导致工作进度缓慢，效率低下。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工作计划不合理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工作中存在时间管理不当的情况，如拖延症、无法集中注意力等。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采用的工作方法不够高效，缺乏有效的工作流程和规范。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工作方法不恰当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工作效率有待提高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工作中存在思维僵化的情况，缺乏创新思维和灵活性。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667" b="9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思维僵化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团队成员主动性不足，缺乏积极的工作态度和自我驱动力。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主动性不足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缺乏对新技术、新方法的了解和探索，无法为工作带来新的突破。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缺乏创新思维和主动性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团队凝聚力不强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团队成员之间缺乏信任和合作，团队凝聚力不强。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缺乏对团队成员的培训和发展计划，导致团队成员技能水平参差不齐。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缺乏有效的激励机制，无法激发团队成员的工作积极性和创造力。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缺乏有效的反馈机制，无法及时了解团队成员的工作情况和问题。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团队内部沟通不足，信息传递不及时，导致工作进度受阻。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过于依赖单一的沟通方式，如邮件或会议，而忽略了其他沟通方式的优势。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沟通方式和机制问题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在多个任务之间分配时间不当，导致重要任务被延误。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时间分配不合理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未能明确任务的优先级，导致在处理任务时抓不住重点。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优先级设置不清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没有制定明确的时间计划，容易受到外界干扰而偏离工作重心。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缺乏时间规划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时间管理和优先级设置问题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问题解决能力不足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遇到问题时，缺乏有效的问题解决方法和技巧。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缺乏团队协作意识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在工作中过于关注个人表现，忽略了团队协作的重要性。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在工作中过于保守，缺乏创新思维和尝试新方法的勇气。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03" r="1760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思维方式和方法问题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https://d.book118.com/135104101123011043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2024-09-05T04:15:48.771</cp:lastPrinted>
  <dcterms:created xsi:type="dcterms:W3CDTF">2024-09-04T20:15:48Z</dcterms:created>
  <dcterms:modified xsi:type="dcterms:W3CDTF">2024-09-04T20:15:51Z</dcterms:modified>
</cp:coreProperties>
</file>