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97573F-A0E0-4E16-B81C-981E92F71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CF6E17-0A28-4DC4-8686-C06D43E43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950EBC-2A0F-4A0C-90C1-9DD98ADFF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1953FC-D550-428C-BDAF-D6323838F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2FE10D-127F-4A25-91DD-252B937C4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EA5EE7-103F-45FA-A541-908E71779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104471-2B7E-4E3D-A07F-5681AA07D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23C99D-F7EA-465A-9C30-06531F60E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3D8C9C-6326-4B05-A2F7-4C86CAA7D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41537-191F-4A27-88DA-FA86D7B38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4360BF-4258-4457-B3C7-7DCB9935E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1042412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让员工保持积极态度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员工积极态度的重要性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影响员工态度的因素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培养员工积极态度的策略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实践中的成功案例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积极的员工态度是企业成功的重要因素之一，通过一系列措施提升员工士气，可以激发员工的工作热情，提高工作效率。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提升员工士气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当前市场竞争激烈，企业需要员工保持积极态度以应对市场变化和挑战，从而更好地抓住机遇，实现可持续发展。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应对市场挑战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857" r="385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积极的员工态度有助于营造良好的企业文化，增强企业凝聚力和向心力，提高企业的整体竞争力。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营造良好企业文化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563" r="2356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通过定期的员工满意度调查，了解员工对企业环境、工作内容、薪酬福利等方面的满意程度，为企业改进管理提供依据。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员工满意度调查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汇报企业在员工培训、职业发展规划等方面的措施和成果，展示企业对员工个人成长的关注和投入。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员工培训与发展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详细介绍企业采用的员工激励措施，如绩效奖励、晋升机会、员工福利等，并分析这些措施对员工积极态度的影响。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员工激励措施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阐述企业的核心价值观和企业文化，以及这些文化如何引导员工保持积极态度，共同为企业发展贡献力量。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企业文化与价值观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员工积极态度的重要性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569" b="135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56" b="184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988" b="1598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积极态度激发工作热情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员工保持积极态度时，会更加热爱自己的工作，投入更多的时间和精力，从而提高工作效率。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积极态度提升工作专注度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积极的员工往往能够在工作中保持高度的专注度，减少分心和失误，提高工作质量。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积极态度促进主动学习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积极的员工会主动学习新知识和技能，不断提升自己的工作能力，以更好地完成工作任务。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积极态度创造和谐氛围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积极的员工会努力营造和谐的工作氛围，减少团队内部的冲突和矛盾，使团队合作更加顺畅。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积极态度强化团队目标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积极的员工会更加认同团队的目标和价值观，为团队的成功贡献自己的力量。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积极态度促进良好沟通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积极的员工更愿意与同事沟通交流，分享经验和知识，从而增强团队凝聚力。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增强团队凝聚力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积极态度推动持续改进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积极的员工会持续关注工作流程和方法的改进，提高企业的运营效率和竞争力。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积极态度鼓励尝试新事物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积极的员工敢于尝试新事物和新方法，为企业带来新的想法和解决方案，促进企业创新。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积极态度激发创造性思维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积极的员工具备创造性思维，能够从不同角度思考问题，提出创新的观点和建议。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促进企业创新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影响员工态度的因素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宽敞、明亮、整洁的办公环境可以提高员工的工作舒适度，有利于保持积极的工作态度。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工作氛围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工作设备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积极向上、和谐的工作氛围可以激发员工的工作热情，提高工作效率。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先进、高效的工作设备可以提高员工的工作效率和满意度，促进积极态度的形成。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工作环境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福利待遇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良好的福利待遇，如健康保险、带薪假期等，可以让员工感受到企业的关怀，从而保持积极的工作态度。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合理的薪酬水平可以激发员工的工作积极性，提高工作满意度。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建立公正、透明的奖励机制，对员工的优秀表现给予及时的肯定和奖励，可以激发员工的工作热情。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薪酬福利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111" r="14111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上下级关系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良好的上下级关系可以让员工感受到尊重和信任，从而提高工作积极性。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同事关系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和谐的同事关系可以让员工在工作中感受到团队合作的力量，有利于保持积极的工作态度。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沟通渠道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畅通的沟通渠道可以让员工及时表达自己的想法和意见，减少误解和矛盾，有利于形成积极的工作氛围。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https://d.book118.com/135104241241011110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2024-09-16T02:51:36.553</cp:lastPrinted>
  <dcterms:created xsi:type="dcterms:W3CDTF">2024-09-15T18:51:36Z</dcterms:created>
  <dcterms:modified xsi:type="dcterms:W3CDTF">2024-09-15T18:51:38Z</dcterms:modified>
</cp:coreProperties>
</file>