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8A330-9C15-47D2-9D4A-1CC70190B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06812-3985-419E-B161-56EDC282D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A4EFD-F2DE-4B7D-9B97-5B68CE85C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D88CD0-6AA4-4755-8C4A-F6A80D0C7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02232D-35E9-462C-A597-1C5B08B71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6AEBF7-889E-445F-8E60-FD826D721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2D8D09-66E7-4FCD-85B3-DD69A7168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29E73-3ED9-4DC2-8881-9D7EC2523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39360-2A70-4EAE-BED5-523C3983C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5C504-EB47-4AB7-9000-548E2E612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CFEB0-F957-4C03-9D32-2362434BA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101033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如何护理危重病人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危重病人急救护理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危重病人护理人员素质要求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危重病人是指病情严重、随时可能发生生命危险的病人，需要密切监测和紧急处理。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危重病人通常病情严重，生命体征不稳定，如不及时治疗，可能导致严重的并发症甚至死亡。根据病情的不同，危重病人可分为多种类型，如急性呼吸衰竭、急性心力衰竭、重症胰腺炎等。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危重病人的定义与分类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83" r="18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危重病人的护理应以维持生命体征稳定、预防并发症、提高生活质量为目标。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危重病人的护理需要遵循一系列原则，包括密切监测病人的生命体征、保持呼吸道通畅、维持适当的体位、定时记录病人的病情变化等。此外，还需注意病人的心理护理，提供舒适的环境和心理支持。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危重病人的护理原则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危重病人的护理流程应包括评估、诊断、计划、实施和评价五个步骤。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评估是第一步，需要对病人的病情、认知情况进行了解。诊断是根据评估结果确定护理方案。计划是根据诊断结果制定具体的护理措施。实施是将计划付诸行动。评价是对护理效果进行评估，及时调整护理方案。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危重病人的护理流程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33" b="29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定期记录患者生命体征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包括体温、脉搏、呼吸和血压等，以便及时发现异常情况。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保持患者皮肤清洁干燥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定期为患者擦拭身体，更换床单和衣物，防止褥疮和皮肤感染。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口腔和呼吸道护理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定期为患者清洁口腔，协助排痰，保持呼吸道通畅。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保持饮食卫生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确保食物新鲜、无菌，避免食物中毒和感染。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观察患者进食情况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留意患者食欲、进食速度和进食量，如有异常及时处理。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根据患者病情制定饮食计划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选择营养丰富、易于消化的食物，确保患者获得足够的能量和营养。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9000" b="9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鼓励患者家属参与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让家属了解患者的病情，给予关心和支持，减轻患者的心理负担。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倾听患者需求，给予关心和支持，增强患者的信心和安全感。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创造舒适的环境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保持病房安静、整洁，让患者感到舒适和放松。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严格执行消毒和隔离措施，减少交叉感染的风险。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预防褥疮和静脉血栓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定期为患者翻身、按摩，促进血液循环。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预防肺部并发症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保持呼吸道通畅，定期为患者吸痰、拍背，预防肺部感染。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危重病人急救护理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https://d.book118.com/135110103312011100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2024-09-08T21:08:59.489</cp:lastPrinted>
  <dcterms:created xsi:type="dcterms:W3CDTF">2024-09-08T13:08:59Z</dcterms:created>
  <dcterms:modified xsi:type="dcterms:W3CDTF">2024-09-08T13:09:01Z</dcterms:modified>
</cp:coreProperties>
</file>