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B10001-C872-46A6-B682-AF61D1792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04132E-908A-47D2-A3DD-5D239D9A7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A4B783-78B8-4FB9-A013-6742C9F01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B6CF5D-C614-4544-9A09-F2964F12F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7B4C8B-9EE2-4DAB-87B6-5841CA61B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0CB3D1-1F53-4AA7-B94D-338CF16DA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7CE618-CE06-4987-91BA-125B62BEF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31CEB9-B9EE-4808-BE5A-4CD5563EC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8043CD-4370-47C8-B1E7-26F980787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DB8897-0309-4717-BA48-05D366313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478742-BEBF-46C7-987C-5E595C0D1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11014434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沈阳市文化事业和2035年远景目标纲要建设区域性文化创意中心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沈阳市文化事业现状分析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2035年远景目标纲要解读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区域性文化创意中心构建策略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重点任务与举措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保障措施与政策建议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沈阳市作为中国历史文化名城，拥有丰富的文化资源和底蕴。通过制定文化事业和2035年远景目标纲要，旨在推动沈阳市文化事业的全面发展，提升城市文化软实力。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推动文化事业发展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随着全球化、信息化的不断深入，文化创意产业逐渐成为推动经济发展的重要力量。沈阳市积极响应国家号召，加快建设区域性文化创意中心，以适应新时代发展需求。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适应新时代发展需求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促进经济转型升级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文化创意产业具有高附加值、低污染、低能耗等特点，是推动经济转型升级的重要引擎。通过建设区域性文化创意中心，有助于促进沈阳市经济结构的优化和升级。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传承和弘扬优秀文化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沈阳市拥有悠久的历史和灿烂的文化遗产，建设区域性文化创意中心有助于传承和弘扬优秀文化，提高城市文化品位和影响力。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提升城市竞争力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文化创意产业已成为城市竞争力的重要组成部分。通过建设区域性文化创意中心，有助于提升沈阳市在全国乃至国际上的知名度和竞争力。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推动社会和谐发展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文化创意产业具有广泛的群众基础和强大的社会影响力，是推动社会和谐发展的重要力量。通过建设区域性文化创意中心，有助于满足人民群众日益增长的精神文化需求，促进社会和谐稳定。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纲要建设意义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沈阳市文化事业现状分析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红色文化资源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作为抗日战争和解放战争的重要战场，沈阳拥有丰富的红色文化资源，如九·一八历史博物馆等。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历史文化资源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沈阳拥有悠久的历史和丰富的文化遗产，如清朝早期的皇宫——沈阳故宫，以及北陵、东陵等皇家陵寝，这些都是沈阳独特的历史文化资源。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民俗文化资源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沈阳的民俗文化多姿多彩，包括二人转、东北大鼓、舞龙舞狮等传统表演艺术，以及剪纸、泥塑等民间手工艺。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08" r="16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文化资源概述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文化产业规模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近年来，沈阳市文化产业规模不断扩大，文化产业增加值占GDP的比重逐年提高，成为推动经济发展的重要力量。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文化产业特色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沈阳市文化产业以文化旅游、影视制作、出版发行、演艺娱乐等为主导，形成了具有地方特色的文化产业体系。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文化产业集聚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沈阳市积极打造文化产业集聚区，吸引了一批文化企业和项目落户，促进了文化产业集群化发展。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文化产业发展现状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917" r="1491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沈阳市丰富的文化资源尚未得到充分有效的开发利用，文化资源转化为文化产品的能力有待提升。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文化资源开发利用不足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沈阳市文化产业在不同领域和地区间发展不平衡，一些领域和地区文化产业相对滞后，需要加大扶持力度。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文化产业发展不平衡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沈阳市文化创意人才队伍建设相对薄弱，缺乏高水平的文化创意人才，制约了文化产业的高质量发展。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文化创意人才匮乏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2035年远景目标纲要解读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提升文化软实力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通过加强文化建设，提升沈阳市的文化软实力，增强城市综合竞争力。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促进经济社会发展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发挥文化创意产业的引领作用，推动经济社会全面发展。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建设区域性文化创意中心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沈阳市将致力于成为具有全国乃至国际影响力的文化创意中心，推动文化产业高质量发展。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总体目标设定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917" r="16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公共文化服务体系建设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完善公共文化服务网络，提高公共文化服务效能，保障人民基本文化权益。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文化产业创新发展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加快文化产业转型升级，培育新兴文化业态，打造具有核心竞争力的文化企业和品牌。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文化旅游融合发展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深入挖掘沈阳市历史文化资源，推动文化旅游深度融合，提升旅游品质和效益。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关键领域发展规划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加大财政投入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强化金融支持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加强人才队伍建设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优化政策环境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政策措施与支持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2670" b="1267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448" b="44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580" r="1258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0659" r="1065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增加对文化事业的财政投入，优化支出结构，提高资金使用效益。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引导金融机构加大对文化创意产业的信贷支持，拓宽融资渠道，降低融资成本。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实施人才强市战略，培养和引进高层次文化人才和团队，为文化事业发展提供有力支撑。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深化文化体制改革，完善相关政策法规，营造有利于文化创意产业发展的良好环境。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区域性文化创意中心构建策略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https://d.book118.com/135110144342011110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2024-09-16T12:15:42.527</cp:lastPrinted>
  <dcterms:created xsi:type="dcterms:W3CDTF">2024-09-16T04:15:42Z</dcterms:created>
  <dcterms:modified xsi:type="dcterms:W3CDTF">2024-09-16T04:15:44Z</dcterms:modified>
</cp:coreProperties>
</file>