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EBBA97-0C9B-41E9-A58A-7E74A667CD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3C3C94-DE0D-45BE-8D18-F87B0DA69D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3BA28F-E5BE-47F2-B565-1918841328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8D1D159-FB8D-4C5E-9991-BC42CFE5F2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EA4AE46-537F-44E2-AEE1-1A9749B363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5CF6B18-724B-4B79-9CC7-460255E2DD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8DC0E67-7E78-4A4A-A6E1-8ECE3BFF71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ECD7125-7E6A-45F1-89A7-6978B34118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800095-CD07-40BF-BF70-C353597D26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FE9DD1-1278-4665-BF73-DD6F0DC6B8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3F8F6E-1F57-4E3E-B88E-9D091E84EC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35111023322011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9545" y="3623969"/>
            <a:ext cx="8219058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lumMod val="95000"/>
                    <a:lumOff val="5000"/>
                    <a:alpha val="100000"/>
                  </a:schemeClr>
                </a:solidFill>
                <a:latin typeface="Arial"/>
                <a:ea typeface="Arial"/>
                <a:cs typeface="Arial"/>
              </a:rPr>
              <a:t>护理职业情怀的演讲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37462" y="5117274"/>
            <a:ext cx="1750777" cy="3120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Arial"/>
              <a:ea typeface="Arial"/>
              <a:cs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护理职业的魅力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护理职业的挑战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护理职业的未来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护理职业情怀的培养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护理职业情怀的实践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护理职业的魅力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护理职业是医疗体系中不可或缺的一环，承担着照顾患者、促进康复的重要职责。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护理人员是医疗团队的重要成员，与医生、药师等共同协作，为患者的健康保驾护航。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7848" b="7848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7422" b="7422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在突发公共卫生事件或灾难面前，护理人员更是冲锋在前的勇士，为维护人民的生命安全和健康做出了巨大贡献。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42" b="42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护理职业的重要性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护理人员应以患者的需求为中心，关注患者的身心状况，提供个性化的护理方案。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在护理工作中，护理人员应始终保持高度的责任心和使命感，以患者的健康和生命安全为首要任务。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9879" r="9879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9727" r="9727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9575" r="9575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护理职业的使命是为患者提供专业、贴心、全面的护理服务，帮助患者早日康复。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护理职业的使命感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514" r="51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4018" b="401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9371" b="2937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护理职业的荣誉感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057922" y="1822244"/>
            <a:ext cx="3286271" cy="1654845"/>
            <a:chOff x="1057922" y="1822244"/>
            <a:chExt cx="3286271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057922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护理职业是一项崇高而神圣的职业，护理人员应该为自己从事这一职业感到自豪和光荣。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452917" y="3966127"/>
            <a:ext cx="3286271" cy="1654845"/>
            <a:chOff x="4452917" y="3966127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4452917" y="3966127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在为患者提供优质护理服务的过程中，护理人员能够获得患者的信任和感激，这是对护理人员工作的最大认可和荣誉。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47818" y="1822244"/>
            <a:ext cx="3286271" cy="1654845"/>
            <a:chOff x="7847818" y="1822244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7847818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社会的进步和人们对健康的日益重视，也为护理职业带来了更多的荣誉和尊重。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护理职业的挑战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护理工作需要长时间站立、走动，以及处理紧急情况，对体能和心理都有较高要求。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工作强度大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紧急情况应对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4966" r="14966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情绪压力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542" r="1454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护理工作中经常面临紧急抢救、重症监护等紧急情况，需要具备快速反应和应对能力。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护理工作涉及生死，需要具备良好的情绪管理能力，避免自身情绪受到患者情绪的影响。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工作压力与挑战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提高专业技能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不断学习和掌握新的护理技能，提高自己的专业水平，增强应对各种情况的能力。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建立良好的人际关系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与同事、患者和家属建立良好的沟通与合作关系，共同应对工作中的挑战。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合理安排工作与休息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制定合理的工作计划，保证充足的休息时间，避免过度疲劳。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应对压力与挑战的方法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积极参加医院和护理组织举办的培训和学习班，提高自己的专业知识和技能。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792" r="1679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5875" r="1587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参加培训和学习班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利用业余时间自主学习和研究，了解最新的护理理念和技术，提高自己的综合素质。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自主学习和研究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通过实际工作经验的积累，不断总结和反思，提高自己的护理实践能力。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实践经验积累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提升护理职业能力的途径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护理职业的未来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https://d.book118.com/135111023322011100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2024-09-08T21:59:57.812</cp:lastPrinted>
  <dcterms:created xsi:type="dcterms:W3CDTF">2024-09-08T13:59:57Z</dcterms:created>
  <dcterms:modified xsi:type="dcterms:W3CDTF">2024-09-08T13:59:59Z</dcterms:modified>
</cp:coreProperties>
</file>