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92BE0-41A2-4FCD-8A8B-2A7B77128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2F075-983E-4695-95D7-4AF1977C9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BFD5B-3547-4BF7-8EA0-A16483017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A65C2-A3E1-4756-9992-F4FB4E058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996D5-F8C1-4BC1-92BF-C7BFA88A2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6B054-F197-4075-A05C-E906F0C06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690FB-2616-4373-B006-5867F8FE9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3C7F9-D746-47B4-8DB9-67BC6EF89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976A6-F42B-469B-A7A7-FC552C3FB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45E92-DE80-4E7A-B8BF-DC87640D6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9318E-BEAB-4CC3-9CC8-445768FF8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11100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直播间活动策划培训影响训练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直播间活动创意与设计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直播间活动推广与传播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直播间活动执行与管理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直播间活动是指在网络直播平台上，主播或运营团队为吸引观众、提高观众参与度和粘性，而策划的一系列互动环节和节目安排。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直播间活动的目的是多方面的，包括提高直播间的曝光率、增加观众数量、提升观众活跃度、促进主播与观众之间的互动交流，以及为主播带来更多的收益等。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提升直播内容质量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增强观众粘性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促进主播与观众互动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提高主播收益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直播间活动策划重要性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直播间活动为主播和观众提供了一个互动交流的平台，有助于增进彼此之间的了解和信任。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直播间活动可以让观众更加积极地参与到直播中来，增强观众的粘性和忠诚度。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通过策划有趣、有吸引力的活动，可以丰富直播内容，提高直播质量，从而吸引更多观众。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通过策划一些有奖互动、付费参与等活动，可以为主播带来更多的收益。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策划直播间活动时，首先要明确活动的目标和预期效果，确保所有策划工作都围绕目标展开。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观众需求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要深入了解目标观众的需求和喜好，根据观众的特点和需求来策划相应的活动。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直播间活动需要具备一定的创新性和趣味性，以吸引观众的注意力和参与度。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策划的直播间活动需要考虑到实际的可操作性，包括时间、场地、人员等方面的限制。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在策划直播间活动时，需要对可能出现的风险进行充分评估和控制，确保活动的顺利进行。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直播间活动策划原则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2" r="33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明确直播间活动的具体目标，如提升品牌知名度、增加销售额、吸引新粉丝等。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根据目标受众和品牌定位，选择一个有吸引力和相关性的活动主题。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明确活动目标与主题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选择合适的直播时间和时长，确保能够吸引目标受众的参与。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规划直播流程和内容，包括主播介绍、产品展示、互动环节等。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根据活动目标和主题，制定相应的营销策略，如优惠券、限时秒杀等。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制定详细活动计划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人员准备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场地准备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筹备活动所需资源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确定直播团队人员分工，包括主播、助理、运营等。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准备直播所需的设备、道具、产品样品等。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选择合适的直播场地，进行布置和调试设备。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直播执行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执行并监控活动进展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在直播前进行预热宣传，吸引观众关注和参与。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按照计划进行直播，注意主播形象、语言表达和互动效果。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实时关注直播数据，包括观看人数、点赞数、评论数等，以便及时调整策略。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在直播结束后，对活动效果进行总结和评估，为后续活动提供参考和改进方向。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直播间活动创意与设计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创意构思方法论述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通过集体讨论，激发创新思维，收集各种可能的想法和方案。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分析直播间的优势、劣势、机会和威胁，从而提出有针对性的创意和策略。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参考其他成功的直播间活动案例，汲取灵感和经验，进行创意构思。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617" r="2161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活动形式选择及设计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设计有趣的互动游戏，吸引观众参与，增加直播间趣味性和互动性。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设置诱人的奖品，通过抽奖环节激发观众的参与热情。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邀请行业专家或知名人士进行访谈，提升直播间的专业性和吸引力。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鼓励观众发表意见、提问或分享经验，增强观众参与感和归属感。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互动游戏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抽奖环节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嘉宾访谈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观众互动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https://d.book118.com/135111100142011101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2024-09-09T22:21:44.324</cp:lastPrinted>
  <dcterms:created xsi:type="dcterms:W3CDTF">2024-09-09T14:21:44Z</dcterms:created>
  <dcterms:modified xsi:type="dcterms:W3CDTF">2024-09-09T14:21:47Z</dcterms:modified>
</cp:coreProperties>
</file>