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8CA71-FBCC-40C6-AD03-FAB5B467E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1F180-5805-47AA-A5D3-AF315DFD3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8DDBF-2ACA-47A9-BC07-E6862FB84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6D669-C1C7-4739-B86E-0DE894231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F532A2-ACCF-4548-9CA7-8ECC834D8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654E0A-2EED-4FD8-8134-548587E91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282D7A-499F-4634-8415-A5170087D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0D4E9-AEB1-42B5-A019-3AECAB16E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FBE4A-EB32-470B-BFE0-F3AC4CBDE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37DE4-A9EF-4A0F-BF28-F5777B202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17E3C-6F4C-465F-AE2E-50CAE0BE5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1133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仓库管理中的质量验收与供应商评估指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仓库管理中的质量验收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质量验收与供应商评估的关系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通过对入库产品进行质量验收，确保产品符合采购要求和标准，防止不良品进入仓库。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评估供应商绩效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通过对供应商的产品质量、交货期、服务等方面进行评估，确保供应商能够稳定提供符合要求的产品和服务。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提高仓库管理水平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通过质量验收和供应商评估，及时发现和解决问题，提高仓库管理的效率和准确性。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介绍质量验收的具体流程，包括验收标准、验收方法、验收人员等。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质量验收流程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阐述供应商评估的主要指标，如产品质量、交货期、价格、服务等。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供应商评估指标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汇报质量验收和供应商评估的结果，包括合格品数量、不合格品处理情况、供应商绩效排名等。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验收与评估结果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针对质量验收和供应商评估中发现的问题，提出改进措施和建议，如加强验收标准、优化供应商选择等。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仓库管理中的质量验收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质量验收流程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核对资料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核对货物的质量证明文件、合格证书等资料是否齐全、有效。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检查外观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对货物进行外观检查，查看是否有损坏、变形、污染等问题。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接收货物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仓库管理人员接收供应商提供的货物，并记录货物的详细信息，如数量、批次、生产日期等。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抽样检验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按照抽样计划对货物进行抽样，将样品送至质检部门进行检验。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检验结果处理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根据质检部门的检验结果，对货物进行合格或不合格的判断，并进行相应的处理。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质量验收标准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参照国家相关标准，对货物的质量、安全、卫生等方面进行验收。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根据与供应商签订的合同，按照约定的质量标准进行验收。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根据企业自身的情况和需求，制定更严格的质量验收标准。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对于进出口货物，还需要参照国际相关标准进行验收。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合同约定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企业内部标准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返工处理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降价处理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629" r="1562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对于严重不合格或存在安全隐患的货物，应及时联系供应商进行退货处理。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对于部分不合格但可以通过返工达到质量要求的货物，可要求供应商进行返工处理。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对于轻微不合格但不影响使用的货物，可与供应商协商进行降价处理。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对不合格品的处理情况应进行详细记录，并定期向上级领导或相关部门报告。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通过对供应商的评估，可以了解其生产能力、技术水平、质量管理等方面的实力，从而确保供应商能够稳定地提供符合要求的产品或服务。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确保供应商的能力和稳定性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通过对供应商的评估，可以及时发现潜在的问题和风险，采取相应的措施进行规避和防范，降低采购过程中的风险。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降低采购风险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通过对供应商的评估，可以选择更优秀的供应商，优化供应链结构，提高供应链的效率和稳定性。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供应商评估的目的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收集供应商的相关信息，包括企业资质、生产能力、技术水平、质量管理、交货期、售后服务等方面的信息。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进行现场考察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对供应商进行现场考察，了解其生产现场、设备设施、工艺流程、质量控制等方面的情况。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针对评估中发现的问题和不足，制定相应的改进措施，并跟踪验证其有效性。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在评估之前，需要明确评估的目标和范围，确定评估的重点和关注点。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根据评估目标和信息收集结果，制定相应的评估标准，包括定量和定性的指标。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根据收集的信息和现场考察结果，对供应商进行综合评价，确定其优劣等级。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供应商评估的流程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https://d.book118.com/135111331023011101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2024-09-09T08:55:54.197</cp:lastPrinted>
  <dcterms:created xsi:type="dcterms:W3CDTF">2024-09-09T00:55:54Z</dcterms:created>
  <dcterms:modified xsi:type="dcterms:W3CDTF">2024-09-09T00:55:56Z</dcterms:modified>
</cp:coreProperties>
</file>