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6A4C96-90EF-49B4-B7A3-34F153346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B47862-0CFE-4055-907F-B796C70EF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5BD0B3-867F-4DA3-B1E3-4E9E0BFCF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27BDF6-1D5F-402D-B4FC-5E8ED5D22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76D307-E749-4F36-AE06-52F194CFED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DDF249-60F7-46D1-A8B7-D04643F73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7746BD-DA40-43CE-B171-BE44BFD5D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FB5DEA-E1AE-4A03-9399-7B8797230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FC5F08-A375-4A23-A0CE-201A8933DC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492F1E-61BC-4621-A01C-8CE988A09E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DB1462-2D6C-450F-A836-B32DB222C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111340210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神经外科护理查房医学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神经外科疾病概述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护理查房在神经外科中的意义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神经外科护理查房流程与规范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神经外科患者常见护理问题及措施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神经外科护理查房实践案例分享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神经外科护理查房挑战与对策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神经外科疾病概述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52684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颅内肿瘤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41364" y="3161470"/>
            <a:ext cx="9743254" cy="1324183"/>
            <a:chOff x="1341364" y="3161470"/>
            <a:chExt cx="9743254" cy="1324183"/>
          </a:xfrm>
        </p:grpSpPr>
        <p:sp>
          <p:nvSpPr>
            <p:cNvPr id="4" name="Freeform 4"/>
            <p:cNvSpPr/>
            <p:nvPr/>
          </p:nvSpPr>
          <p:spPr>
            <a:xfrm>
              <a:off x="1341364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flipV="1">
              <a:off x="3379103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41293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9470091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flipV="1">
              <a:off x="745067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465154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49897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09454" y="2459941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109454" y="1792626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536718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93880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7445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181019" y="2459941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81019" y="1792626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520164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5398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91728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62946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48889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2095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包括头皮损伤、颅骨损伤和脑损伤，如脑震荡、脑挫裂伤等。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95918" y="1570795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如脑出血、脑梗塞、脑血管畸形等。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071398" y="1571051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如脊髓损伤、椎管内肿瘤、脊柱裂等。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033659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包括良性肿瘤和恶性肿瘤，如脑膜瘤、胶质瘤等。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090820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如帕金森病、癫痫、三叉神经痛等。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常见神经外科疾病类型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2814943" y="1248081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脑血管疾病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81120" y="4814330"/>
            <a:ext cx="244792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颅脑损伤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909845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功能性疾病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890423" y="1248338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脊柱脊髓疾病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外伤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血管病变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如交通事故、跌倒、暴力等导致的颅脑损伤。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高血压、动脉硬化等引起的脑血管疾病。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长期接触有害物质、不良生活习惯等可能增加患病风险。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某些神经外科疾病具有家族聚集性，如颅内肿瘤、帕金森病等。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头痛、恶心、呕吐、意识障碍、肢体活动障碍等是神经外科疾病的常见症状。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根据病史、临床表现和影像学检查（如CT、MRI等）进行综合诊断。对于疑似病例，还需进行实验室检查和病理检查以明确诊断。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护理查房在神经外科中的意义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评估患者状况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监测病情变化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667" r="5667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提高护理质量，保障患者安全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通过查房，护士可以全面了解患者的病情、治疗方案和护理需求，从而制定个性化的护理计划。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神经外科患者病情复杂多变，查房有助于护士及时发现病情变化，采取相应护理措施，确保患者安全。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查房过程中，护士可以观察患者的生命体征、意识状态等，及时发现潜在并发症的风险，采取预防措施，降低并发症发生率。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加强医护沟通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查房是医护之间交流的重要平台，通过查房，医生可以及时了解患者的护理情况，护士也可以向医生反馈患者的病情变化和护理需求，促进医护之间的紧密合作。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提升护士专业水平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在查房中，护士可以学习到医生的专业知识和经验，不断提升自己的护理技能和判断能力。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优化医疗流程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通过查房，医护团队可以共同讨论患者的治疗方案和护理计划，及时调整和优化医疗流程，提高整体医疗效率和质量。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促进医护团队协作，提升整体医疗水平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查房过程中，护士可以及时发现护理工作中存在的问题和不足，及时采取措施加以改进。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及时发现护理问题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及时处理患者投诉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417" r="15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降低医疗纠纷风险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如果患者对护理工作有投诉或建议，护士可以在查房时及时了解并处理，避免问题扩大化。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通过查房，医护团队可以及时发现并解决潜在的医疗纠纷风险点，减少医疗纠纷的发生。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及时发现并解决问题，降低医疗纠纷风险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神经外科护理查房流程与规范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查阅病历、护理记录，了解患者的病情、诊断、治疗及护理情况。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了解患者情况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根据患者病情和护理计划，明确查房的重点和需要解决的问题。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确定查房目标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包括病历、护理记录、体温计、血压计、听诊器等。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准备查房用物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查房前准备工作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严格遵守查房纪律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认真听取患者主诉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仔细检查患者情况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及时记录查房情况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查房过程中的注意事项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耐心倾听患者的感受和需求，关注患者的心理变化。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保持安静，尊重患者，避免影响患者休息和治疗。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详细记录患者的病情、护理措施和效果，以及需要解决的问题。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观察患者的意识、瞳孔、生命体征等，检查患者的伤口、管道、皮肤等情况。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01200" y="4075200"/>
            <a:ext cx="10990800" cy="0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257147" y="2030095"/>
            <a:ext cx="0" cy="4230000"/>
          </a:xfrm>
          <a:prstGeom prst="line">
            <a:avLst/>
          </a:prstGeom>
          <a:ln w="635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1142086" y="1767350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478905" y="1767350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42086" y="4317885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478905" y="4317885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542696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汇总查房信息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2696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及时反馈给相关人员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22201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分析问题并制定措施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22201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定期总结和改进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查房后总结与反馈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542696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整理查房记录，将患者的病情、护理措施和效果等信息进行汇总。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922201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针对查房中发现的问题，分析原因并制定相应的护理措施。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42696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将查房情况和护理措施及时反馈给医生、护士长和护士等相关人员，确保患者得到及时有效的治疗和护理。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027295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定期对查房工作进行总结和评价，不断改进和完善查房流程和规范，提高神经外科护理质量。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https://d.book118.com/135111340210011104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2024-09-14T07:56:43.964</cp:lastPrinted>
  <dcterms:created xsi:type="dcterms:W3CDTF">2024-09-13T23:56:43Z</dcterms:created>
  <dcterms:modified xsi:type="dcterms:W3CDTF">2024-09-13T23:56:46Z</dcterms:modified>
</cp:coreProperties>
</file>