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F0959-6423-424B-B5FD-F11D14509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93937-4F4A-4654-A0E1-D0EA22C1C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134E4-BC82-477D-B7C5-D3AF816BA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5D1975-2E76-4E4F-810E-4371493E0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F7CA16-3177-4064-A52E-D77A668C6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EEA455-1701-4E9C-B2AD-B6C1230E1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CCFB3A-747B-4C6E-A114-C8EF35D2D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9D9E61-C340-4A86-8633-815BCB18C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E648D-CD84-48F5-A103-887611B1E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94649-373E-44E1-9C1A-95C4E75CD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9A7F9-A31C-4533-B262-805E1F597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11413322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儿科急诊预检分诊专家共识(上海)解读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儿科急诊预检分诊概述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专家共识核心内容解读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上海地区实践经验分享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专家共识对儿科急诊的影响与意义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通过专家共识的制定和推广，提高儿科急诊医护人员对预检分诊工作的认识和重视程度，提升预检分诊的准确性和效率。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提高儿科急诊预检分诊水平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儿科急诊常常面临患者数量多、病情复杂、医疗资源紧张等问题，通过合理的预检分诊，能够优化资源配置，提高诊疗效率，缓解急诊压力。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缓解儿科急诊压力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规范儿科急诊预检分诊流程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专家共识对儿科急诊预检分诊的流程、标准、方法等进行了详细阐述，为医护人员提供了明确的操作指南，有助于提高预检分诊的规范性和一致性。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提升儿科急诊诊疗质量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通过准确的预检分诊，能够将患者按照病情的轻重缓急进行合理的分类和排序，确保重症患者得到及时救治，提高儿科急诊的诊疗质量和安全性。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促进儿科急诊学科发展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专家共识的制定和推广有助于推动儿科急诊学科的发展和完善，提高医护人员的专业素养和技能水平，为儿科急诊患者提供更加优质、高效的医疗服务。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共识的意义和作用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儿科急诊预检分诊概述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儿科急诊预检分诊是指对儿科急诊患者进行快速、准确的初步评估，根据其病情的紧急程度和危重程度，进行合理的分类和分流，确保患者能够得到及时、有效的救治。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根据患者病情的紧急程度和危重程度，儿科急诊预检分诊可分为四个等级：一级（危急）、二级（紧急）、三级（急症）、四级（非急症）。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目前，我国儿科急诊预检分诊工作已经得到了广泛的重视和应用，各大医院纷纷建立了相应的预检分诊制度和流程。然而，在实际工作中，仍存在一些问题，如预检分诊标准不统一、医护人员经验不足等。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外，儿科急诊预检分诊工作已经得到了较为成熟的发展和应用。例如，澳大利亚、加拿大等国家都建立了完善的儿科急诊预检分诊体系，通过科学的评估工具和标准化的流程，实现了对患者病情的快速、准确评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随着医疗技术的不断进步和医疗模式的转变，儿科急诊预检分诊工作将更加注重科学性、规范性和人性化。未来，可能会借助人工智能、大数据等先进技术，进一步提高预检分诊的准确性和效率。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上海地区的特点和挑战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上海地区儿科急诊量大，病种复杂多样，且患者来源广泛。因此，上海地区的儿科急诊预检分诊工作具有较高的复杂性和挑战性。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上海地区开展儿科急诊预检分诊工作面临着多方面的挑战。首先，医护人员需要具备丰富的临床经验和专业知识，以便准确判断患者病情的紧急程度和危重程度。其次，需要建立完善的预检分诊制度和流程，确保患者能够得到及时、有效的救治。最后，还需要加强与相关科室的协作和沟通，以便更好地为患者提供全面的医疗服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专家共识核心内容解读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预检分诊流程优化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流程简化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减少不必要的环节，提高分诊效率。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标准化操作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制定并执行统一的预检分诊操作规范。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患儿体验优化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关注患儿感受，提供舒适、便捷的分诊环境。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依据患儿症状、体征、病史等信息进行快速、准确的评估。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根据病情严重程度，将患儿分为不同级别，确保重症患儿优先得到救治。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根据患儿病情变化，及时调整评估结果和分级。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患儿病情评估与分级标准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包括儿科急诊基础知识、预检分诊技能、沟通技巧等。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采用线上线下相结合的方式，确保医护人员全面掌握所需技能。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医护人员需具备相应资质，如医师执业证书、护士执业证书等。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资质要求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医护人员培训与资质要求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https://d.book118.com/135114133221011102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2024-09-11T14:34:26.090</cp:lastPrinted>
  <dcterms:created xsi:type="dcterms:W3CDTF">2024-09-11T06:34:26Z</dcterms:created>
  <dcterms:modified xsi:type="dcterms:W3CDTF">2024-09-11T06:34:28Z</dcterms:modified>
</cp:coreProperties>
</file>