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08AD3-B952-47C4-B8CB-8BAD59D4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175E5-C117-4FCF-BA85-C7BD25CA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EE952-350E-401D-9A6A-7B7434EC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179FB-F5D1-4DBD-8DC3-07018908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E0CCF-E9C7-45CF-B250-574D6D90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7BAF2-3AF2-4318-A247-4C1070A3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67A98-7F7E-4DD8-AFF3-AE2A22368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79B0B-4711-4E8D-9C63-61EDB79C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A94FD-7E82-40E2-9E44-3822C5E5B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1B54A-7D2A-4D21-A0A3-67DE6F3A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59EC3-C693-4739-A958-7ECB2124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11332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新生儿耐碳青霉烯类肺炎克雷伯菌感染的防治进展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耐碳青霉烯类肺炎克雷伯菌概述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新生儿感染现状及危险因素分析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治疗策略与药物选择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临床护理及营养支持措施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探讨新生儿耐碳青霉烯类肺炎克雷伯菌（CRKP）感染的流行现状、危险因素及防治策略。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分析CRKP的耐药机制，为临床合理用药提供参考。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提高医务人员对新生儿CRKP感染的认识和重视程度，降低感染率和死亡率。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全球范围内，新生儿CRKP感染呈上升趋势，尤其在发展中国家。国内报道显示，新生儿CRKP感染率逐年上升，且多重耐药菌株占比增加。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CRKP主要通过产生碳青霉烯酶、外排泵过度表达、外膜蛋白缺失或突变等机制对碳青霉烯类抗生素产生耐药。同时，CRKP往往携带多种耐药基因，形成多重耐药现象。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目前针对新生儿CRKP感染的防治策略主要包括早期识别、合理使用抗生素、加强医院感染控制等。此外，研发新型抗菌药物和治疗方法也是未来研究的重要方向。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早产、低出生体重、侵入性操作、不合理使用抗生素等是新生儿CRKP感染的危险因素。此外，医院内交叉感染也是重要原因之一。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耐碳青霉烯类肺炎克雷伯菌概述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革兰氏阴性杆菌，属于肠杆菌科克雷伯氏菌属。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具有厚厚的荚膜，可抵抗宿主吞噬细胞的吞噬作用。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能产生多种酶和毒素，如内毒素、外毒素、超广谱β-内酰胺酶等。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新生儿感染后，主要表现为发热、咳嗽、呼吸急促等呼吸道症状。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严重感染可导致呼吸衰竭、败血症、脑膜炎等并发症，甚至危及生命。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主要通过呼吸道飞沫传播，也可通过接触污染物体表面传播。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细菌培养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采集患者呼吸道分泌物、血液等标本进行细菌培养，分离出耐碳青霉烯类肺炎克雷伯菌。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药敏试验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通过药敏试验确定细菌对药物的敏感性，指导临床治疗。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分子生物学检测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采用PCR等分子生物学技术检测细菌特异性基因，提高诊断的准确性和敏感性。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新生儿感染现状及危险因素分析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近年来，新生儿耐碳青霉烯类肺炎克雷伯菌感染发病率呈上升趋势，严重威胁新生儿健康。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发病率上升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感染后可出现多种临床表现，如发热、咳嗽、呼吸急促等，严重者可导致呼吸衰竭、败血症等并发症。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临床表现多样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由于新生儿免疫系统发育不完善，加之病原菌的耐药性增强，使得诊疗过程更加困难。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新生儿感染现状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早产与低出生体重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侵入性操作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抗菌药物使用不当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早产和低出生体重儿免疫系统发育不成熟，易受到病原菌的侵袭。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不合理使用抗菌药物可导致菌群失调，增加耐药菌感染的风险。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如气管插管、静脉置管等侵入性操作，增加了病原菌进入新生儿体内的机会。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孕妇携带耐碳青霉烯类肺炎克雷伯菌，可通过产道或密切接触传播给新生儿。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https://d.book118.com/135121133244011110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2024-09-16T03:56:09.623</cp:lastPrinted>
  <dcterms:created xsi:type="dcterms:W3CDTF">2024-09-15T19:56:09Z</dcterms:created>
  <dcterms:modified xsi:type="dcterms:W3CDTF">2024-09-15T19:56:11Z</dcterms:modified>
</cp:coreProperties>
</file>