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D16BD3-0F80-414D-854E-0FAE1E9A4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144CE2-D2E7-49E8-8830-1F0995E46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7E066B-A6DE-4718-8369-695CFFA11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2AD1D2-3348-468D-B21A-794018D39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C92865-60DE-4A0B-8A94-AC7CB551D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CC33CC-7B95-4FAD-8303-E0DEDED62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069624-4FFE-48FD-A15F-F0214A2D3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88826C-23AE-4771-894A-DB536AE95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490163-6D73-44A0-ADB1-2F41C93F4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DB2A0-6421-4EDA-AD57-C43F06CCF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F902D5-F36C-448A-8383-134E8D46B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12220201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垃圾分类的社会参与与行动案例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汇报时间：2024-01-18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垃圾分类背景与意义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公众认知与态度调查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社会参与主体及角色定位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社会参与行动案例展示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社会参与效果评估及挑战分析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推动社会参与策略建议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垃圾分类背景与意义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垃圾数量激增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随着人口增长和消费模式变化，垃圾数量迅速增加，给环境带来巨大压力。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资源浪费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大量可回收资源被当作垃圾丢弃，造成资源浪费。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环境污染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垃圾不当处理会对土壤、水源和空气造成污染，威胁人类健康和生态环境。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垃圾问题现状及危害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国家出台相关法律法规，明确垃圾分类的目标、原则和责任主体。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国家层面政策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地方政府根据当地实际情况，制定具体的垃圾分类实施方案和监管措施。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地方层面政策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通过建立奖惩机制，鼓励居民和企业积极参与垃圾分类，同时对违规行为进行处罚。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奖惩机制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垃圾分类政策与法规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社会参与垃圾分类有助于提升公众的环保意识和责任感。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提升环保意识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125" b="14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推动政策实施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促进资源回收利用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458" r="12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广泛的社会参与可以推动垃圾分类政策的顺利实施，提高政策执行效率。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社会参与垃圾分类有助于促进资源的回收利用，减少资源浪费。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社会参与重要性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公众认知与态度调查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设计包含垃圾分类知识、态度、行为等多方面的问卷，通过线上或线下方式发放给目标人群。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792" r="14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583" r="1758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针对特定群体或个体进行深度访谈，了解他们对垃圾分类的认知、态度及实践情况。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访谈调查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确保样本的多样性和代表性，覆盖不同年龄、性别、职业和地区的人群。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样本选择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调查方法与样本选择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垃圾分类知识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环保意识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调查结果显示，大部分公众对垃圾分类的基本概念和分类标准有一定了解，但具体细节和分类方法掌握不够准确。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多数公众认识到垃圾分类对环境保护的重要性，但在实际行动中缺乏持续性和积极性。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公众对垃圾分类认知程度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808" r="3280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928" r="2992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128" r="2512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绝大多数公众表示支持垃圾分类政策，认为其对改善环境和促进可持续发展具有积极意义。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虽然公众普遍支持垃圾分类，但实际参与意愿受到时间、便利性等多种因素影响，需要加强引导和激励措施。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参与意愿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公众对垃圾分类态度及意愿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社会参与主体及角色定位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政府负责制定垃圾分类的法规、政策和标准，为垃圾分类提供法律保障和政策引导。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政策制定者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833" r="883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政府设立专门的监管机构，对垃圾分类的全过程进行监管，确保分类工作的有效实施。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政府通过各种渠道宣传垃圾分类的重要性和方法，提高公众的环保意识和分类技能。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政府角色及职责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社会责任承担者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企业积极履行社会责任，通过参与公益活动等方式推动垃圾分类的普及和实施。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企业提供先进的垃圾分类技术和设备，为分类工作提供技术支持和保障。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产业链整合者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企业参与垃圾分类产业链的构建和整合，推动分类产业的发展和壮大。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企业角色及职责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组织协调者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社会组织发挥自身优势，组织协调各方力量和资源，共同推进垃圾分类工作。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教育培训者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社会组织开展垃圾分类的教育培训活动，提高公众的环保意识和分类技能。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监督评估者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社会组织对垃圾分类的实施情况进行监督和评估，及时发现问题并提出改进建议。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社会组织角色及职责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宣传倡导者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个人积极参与垃圾分类的宣传和倡导活动，带动更多人参与分类工作。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监督反馈者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个人对垃圾分类的实施情况进行监督和反馈，及时向相关部门反映问题和提出建议。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分类实践者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个人按照分类标准和方法进行垃圾投放和处理，养成良好的分类习惯。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个人角色及职责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https://d.book118.com/135122202011011100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2024-09-07T17:29:45.272</cp:lastPrinted>
  <dcterms:created xsi:type="dcterms:W3CDTF">2024-09-07T09:29:45Z</dcterms:created>
  <dcterms:modified xsi:type="dcterms:W3CDTF">2024-09-07T09:29:47Z</dcterms:modified>
</cp:coreProperties>
</file>