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0F84F-9DBF-4C76-AC99-FA57D9910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EE21C-13B5-4E5D-A825-D79C004E1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1A9CC-E966-49B4-9EEE-87D3238D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45C27-2BF2-48E5-8D04-CE0FFFDB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779F69-F9A5-4DD4-A8B7-EBD4FA0DE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0007A-8A9B-4FAF-8CE5-5E733F6AE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D2CE5-4FEA-4935-B1E9-9CF6306F1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960DD-5EDB-461A-997B-348BD83FE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EFDE3-4BA9-4D4C-8076-50E8E1A0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78C60-ED89-4CB5-9DFF-B4FB4528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D877D-DD74-4FCB-979D-1DF29E9B2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2223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垃圾分类算法与技术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系统实现与部署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推动资源回收利用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环境问题日益严重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垃圾的不合理处理对环境造成了严重污染，如水源、土壤和空气污染等。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通过自动化、智能化的垃圾分类方式，大幅提高垃圾处理速度和准确性。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促进垃圾的无害化处理，减轻对环境的污染压力。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随着全球城市化进程不断加快，城市垃圾产生量逐年增长，传统垃圾处理方式已无法满足需求。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资源浪费现象突出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垃圾中蕴含着大量可回收资源，传统处理方式未能有效回收利用，造成资源浪费。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通过智能分类和识别，实现垃圾中可回收资源的有效回收利用。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发达国家在智能垃圾分类系统研究方面起步较早，技术相对成熟。例如，日本、德国等国家已广泛应用智能垃圾分类技术于城市垃圾处理中，取得了显著成效。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垃圾分类工作给予了高度重视，智能垃圾分类系统的研究与应用也逐渐兴起。目前，国内多个城市已开展智能垃圾分类试点项目，并取得了一定成果。然而，在技术成熟度、普及率等方面与发达国家仍存在一定差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垃圾投放设备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包括智能垃圾桶、垃圾投放口等，用于接收和暂存垃圾。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如摄像头，用于捕捉垃圾图像，供后续识别分类。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安装在垃圾投放设备上，用于检测垃圾的重量、体积、成分等信息。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如PLC、单片机等，用于控制整个系统的运行。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对捕捉到的垃圾图像进行处理，提取特征信息。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图像处理软件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基于机器学习或深度学习算法，对提取的特征信息进行分类，识别出垃圾的种类。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识别分类软件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根据识别结果，控制相应的执行机构进行垃圾的分类处理。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控制软件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负责数据的存储、查询、分析等功能，为系统的运行提供数据支持。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数据管理软件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通过物联网技术，将传感器、图像识别设备等采集的数据实时传输到服务器进行处理。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服务器接收到数据后，进行清洗、整合、分析等操作，提取有用信息供软件部分使用。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将处理后的数据存储在数据库中，以便后续查询和分析使用。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采用加密传输、访问控制等措施，确保数据传输和存储的安全。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垃圾分类算法与技术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基于深度学习的图像识别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通过训练深度神经网络模型，实现对垃圾图像的自动分类和识别。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特征提取与选择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利用图像处理技术提取垃圾图像的特征，如颜色、形状、纹理等，并选择有效的特征进行分类。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图像增强技术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采用图像增强技术，如去噪、对比度增强等，提高垃圾图像的清晰度和识别准确率。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循环神经网络（RNN）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利用循环神经网络处理序列数据的能力，对垃圾投放过程中的时间序列数据进行建模和分析。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生成对抗网络（GAN）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应用生成对抗网络生成模拟垃圾图像数据，扩充数据集，提高模型的泛化能力。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构建卷积神经网络模型，通过多层卷积操作提取垃圾图像的特征，实现分类和识别。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https://d.book118.com/135122232023011101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2024-09-09T08:59:13.543</cp:lastPrinted>
  <dcterms:created xsi:type="dcterms:W3CDTF">2024-09-09T00:59:13Z</dcterms:created>
  <dcterms:modified xsi:type="dcterms:W3CDTF">2024-09-09T00:59:15Z</dcterms:modified>
</cp:coreProperties>
</file>