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CACE4-1A47-453E-AB07-93046BE5B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66AA5-F209-45A6-8860-A1A7C551B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CA074-86DA-423D-BE06-0444FCC68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B199A-E955-4412-8498-BF2D9E3CA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2DBB1C-6E55-410E-B244-DB71B8845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4A7B6A-053A-48FE-BF8E-76BC2AD16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3F54C-DB3C-41D7-8973-23182C79C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5D7EE-9E6F-4661-867A-3AA94F379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F6411-5320-463A-B155-A8DFE9151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F3F33-EA4E-4151-BD71-476E96E87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DA47B-985E-41BD-93B6-7E0B82912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23000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听话与说话分析课件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听话与说话的基本概念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听话技巧分析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说话技巧分析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听话与说话的实际应用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听话与说话的案例分析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提高听话与说话能力的建议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听话与说话的基本概念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594" r="275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听话是指通过听觉器官接收和理解言语信息的过程，而说话则是通过言语表达思想、情感和意愿的过程。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听话和说话是人类语言交流的两个方面，相互依存，相互促进。听话是说话的基础，说话是听话的延伸。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听话和说话是人类传递信息的主要方式，通过语言交流，人们可以传递思想、情感和知识。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583" b="11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社会交往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0208" b="20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081" b="80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听话和说话是人类社会交往的重要手段，通过语言交流，人们可以建立和维持人际关系，沟通合作。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听话和说话是语言发展的基础，通过不断的语言实践，人们可以习得和发展语言能力。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听话与说话的重要性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听话和说话涉及到感知和理解言语信息的过程，需要运用听觉、语言和认知等方面的心理能力。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690" r="769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感知理解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听话和说话需要记忆和表达信息，涉及到记忆系统和表达能力的运用。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记忆表达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听话和说话涉及到情感认知，需要理解和表达情感信息，以及情感调节和情感认知能力。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情感认知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听话与说话的心理学基础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听话技巧分析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通过听觉器官接收声音，转化为神经冲动传送到大脑。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感知过程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大脑对接收到的声音进行解析，识别出语音、语调、词汇等元素。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将识别出的信息进行整合、分析和推理，理解说话者的意图和意义。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加工过程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听力理解过程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5" r="1654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有效倾听技巧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全神贯注地倾听对方说话，避免分散注意力。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通过点头、微笑等方式给予反馈，表明自己在认真倾听。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对于不理解的地方，适时提问或请求对方澄清。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在对方说完后，简要总结对方的观点和要点。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集中注意力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积极反馈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提问和澄清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总结和归纳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语音障碍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信息过载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情绪干扰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环境干扰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听力理解障碍与解决策略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921" r="1592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831" r="12831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对于某些发音不清晰或口音较重的说话者，需要多加练习和熟悉。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当接收到的信息量过大时，需要主动筛选和过滤不重要的信息。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避免受到自身情绪的影响，保持客观和冷静的态度去倾听。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尽量选择安静、无干扰的环境进行交流，以提高听力效果。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https://d.book118.com/135123000233011034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2024-08-30T08:35:55.544</cp:lastPrinted>
  <dcterms:created xsi:type="dcterms:W3CDTF">2024-08-30T00:35:55Z</dcterms:created>
  <dcterms:modified xsi:type="dcterms:W3CDTF">2024-08-30T00:35:57Z</dcterms:modified>
</cp:coreProperties>
</file>