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17E013-FE20-4CF8-BDCB-0FCA98355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4A27B7-2B96-474D-AD34-C86CF03B0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BF3EB6-3842-4C1B-B8EA-B36038437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6A9406-961A-4215-B1CA-0D8D14349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D1B702-B4D8-4124-A0E4-A8EB99D11D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8C2ECD-2ECF-459F-90F6-5F6F3E7D2B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B5AB4C-C808-4AAE-8AEB-1F18925423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4EDD48-59F0-43C2-AD7D-7184C3C23D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A757FD-79BD-4378-A820-331D349EE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C0D0D-48E3-4EFF-92E5-AF75C5B9B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5CCB79-7073-4085-8CE5-6B9D101A7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1231411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50企业安全管理中的员工离职与信息安全</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员工离职现状分析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信息安全挑战与应对策略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离职员工信息安全管理制度建设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技术手段在离职员工信息安全管理中的应用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案例分析与实践经验分享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随着市场竞争的加剧和人才流动的增加，企业离职员工的数量也在逐年上升。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离职员工数量增加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5458" r="5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信息安全风险加大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企业管理挑战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3900" r="139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离职员工可能带走企业重要信息资产，如客户资料、技术秘密等，给企业信息安全带来严重威胁。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离职员工的信息安全管理是企业安全管理的重要组成部分，需要引起足够重视。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离职员工可能故意或无意泄露企业敏感数据，如客户信息、财务报表等。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数据泄露风险</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离职员工可能利用掌握的系统漏洞或后门程序对企业信息系统进行攻击。</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系统安全威胁</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离职员工可能带走企业的技术秘密、专利等知识产权，造成企业核心竞争力下降。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知识产权损失</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离职员工对信息安全的影响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分析离职员工对企业信息安全的影响，提出相应的管理策略和建议，以降低企业信息安全风险。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本报告将围绕离职员工的信息安全管理展开，包括离职流程、权限管理、数据保护等方面。同时，将结合实际情况给出具体的案例分析和解决方案。</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员工离职现状分析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离职原因及趋势</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员工因个人职业规划、发展前景等原因选择离职。</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员工对薪资福利不满意，寻求更好的待遇。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工作压力过大，导致员工身心疲惫，选择离职。</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员工不认同企业文化或价值观，选择离开。</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个人发展</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薪资福利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工作压力</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企业文化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离职员工可能带走公司重要数据或泄露给竞争对手。</a:t>
            </a:r>
          </a:p>
        </p:txBody>
      </p:sp>
      <p:pic>
        <p:nvPicPr>
          <p:cNvPr id="6" name="Picture 6"/>
          <p:cNvPicPr>
            <a:picLocks noChangeAspect="1"/>
          </p:cNvPicPr>
          <p:nvPr/>
        </p:nvPicPr>
        <p:blipFill>
          <a:blip r:embed="rId2"/>
          <a:srcRect l="12542" r="12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数据泄露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未及时注销离职员工的系统权限，可能导致信息泄露或被恶意利用。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系统权限</a:t>
            </a:r>
          </a:p>
        </p:txBody>
      </p:sp>
      <p:pic>
        <p:nvPicPr>
          <p:cNvPr id="10" name="Picture 10"/>
          <p:cNvPicPr>
            <a:picLocks noChangeAspect="1"/>
          </p:cNvPicPr>
          <p:nvPr/>
        </p:nvPicPr>
        <p:blipFill>
          <a:blip r:embed="rId3"/>
          <a:srcRect l="12625" r="12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000" r="8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离职员工通过社交媒体等渠道泄露公司敏感信息。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社交工程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离职员工信息泄露风险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离职交接不完善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离职交接过程中，未对重要信息和资产进行全面交接，存在遗漏。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离职审批不严格</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离职审批流程不规范，可能导致不必要的离职或信息泄露。</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离职证明管理不善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离职证明管理不严格，可能被冒用或伪造，给公司带来安全风险。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t="83" b="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333" r="1533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离职流程中的安全漏洞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信息安全挑战与应对策略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员工离职可能导致敏感数据泄露，如客户信息、内部文件等。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数据泄露风险</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加强数据加密和存储安全，实施严格的数据访问控制，定期进行安全审计和监控。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防范措施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数据泄露风险及防范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员工离职后，其系统访问权限未及时撤销，可能导致未经授权的访问。</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建立完善的权限管理制度，及时撤销离职员工的系统访问权限，并加强权限审批和监控。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系统访问权限管理</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应对策略</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权限管理挑战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792" b="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离职员工可能出于不满或其他原因，进行恶意攻击或破坏。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恶意行为风险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加强网络安全防护，实施严格的网络访问控制，建立应急响应机制，及时发现并应对恶意行为。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防范措施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恶意行为防范与应对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离职员工信息安全管理制度建设</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https://d.book118.com/135123141134011122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2024-09-25T21:26:46.727</cp:lastPrinted>
  <dcterms:created xsi:type="dcterms:W3CDTF">2024-09-25T13:26:46Z</dcterms:created>
  <dcterms:modified xsi:type="dcterms:W3CDTF">2024-09-25T13:26:48Z</dcterms:modified>
</cp:coreProperties>
</file>