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62FA7-BEE0-4DD2-AAB9-B08DBEC5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71EAF-9E83-41BF-9776-F6FAF6CF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171A0-D2C5-4E6A-AFD8-7AAD5DEAF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7DBC9-21DA-49B2-BC4C-EB37CE09B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24D64-F199-4E0A-B44D-023F19FAF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0A0A2-A441-4B6B-AC51-B39BE02AE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66A8E-5611-4E0F-8C18-7975DB52C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29A63-2C64-435B-902D-368C370CB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5CCF6-E640-434C-A4A8-BB5058AA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FF70C-EECD-4567-94C9-D22A4748C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551DC-3549-41C6-A847-46C4F0A5C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24124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店店员服务礼仪\n## 1.药店店员服务礼仪的重要性\n### 1.1药店店员服务礼仪对药店形象的影响\n### 1.2药店店员服务礼仪对顾客满意度的影响\n### 1.3药店店员服务礼仪对药店业绩的影响\n## 2.药店店员基本服务礼仪\n### 2.1药店店员的仪容仪表要求\n### 2.2药店店员的言谈举止规范\n### 2.3药店店员的服务态度与沟通技巧\n## 3.药店店员专业服务礼仪\n### 3.1药店店员对药品知识的掌握与咨询技巧\n### 3.2药店店员对顾客购药需求的分析与引导\n### 3.3药店店员在特殊情况下（如疫情）的服务规范\n## 4.药店店员服务礼仪培训与提升\n### 4.1药店店员服务礼仪培训的内容与方法\n### 4.2药店店员服务礼仪培训的效果评估与反馈\n### 4.3药店店员持续提升服务礼仪的途径与策略\n## 5.药店店员服务礼仪与顾客关系管理\n### 5.1药店店员如何建立良好的顾客关系\n### 5.2药店店员如何处理顾客投诉与纠纷\n### 5.3药店店员如何维护顾客忠诚度与满意度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药店店员服务礼仪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药店店员服务礼仪的重要性</a:t>
            </a:r>
            <a:endParaRPr/>
          </a:p>
        </p:txBody>
      </p:sp>
      <p:sp>
        <p:nvSpPr>
          <p:cNvPr id="13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药店店员是药店的形象代表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顾客会根据店员的服务礼仪来判断药店的整体水平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优质的服务礼仪有助于树立药店的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药店店员的形象直接影响顾客的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购买决策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服务礼仪不佳会导致顾客流失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顾客可能会因为店员的服务态度而不愿意继续光顾药店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顾客可能会因为店员的专业素养不足而不信任药店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优质服务礼仪有助于提高药店的竞争力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在竞争激烈的药品市场中，优质的服务礼仪可以成为药店的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药店可以通过优质的服务礼仪来吸引更多的顾客，从而提高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药店店员服务礼仪对药店形象的影响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药店店员的服务礼仪直接影响顾客的满意度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优质的服务礼仪可以让顾客感受到药店的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专业和热情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顾客满意度高的药店更容易获得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口碑传播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服务礼仪不佳会导致顾客抱怨和投诉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顾客可能会因为店员的服务态度不佳而感到不满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顾客可能会因为店员的专业素养不足而感到不信任</a:t>
                </a:r>
                <a:endParaRPr/>
              </a:p>
            </p:txBody>
          </p:sp>
        </p:grpSp>
        <p:grpSp>
          <p:nvGrpSpPr>
            <p:cNvPr id="2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优质服务礼仪有助于提高顾客的忠诚度</a:t>
                </a:r>
                <a:endParaRPr/>
              </a:p>
            </p:txBody>
          </p:sp>
          <p:sp>
            <p:nvSpPr>
              <p:cNvPr id="2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顾客可能会因为药店的优质服务而更愿意成为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忠实顾客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顾客忠诚度高的药店更容易实现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长期稳定发展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药店店员服务礼仪对顾客满意度的影响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药店店员的服务礼仪直接影响药店的业绩</a:t>
                </a:r>
                <a:endParaRPr/>
              </a:p>
            </p:txBody>
          </p:sp>
          <p:sp>
            <p:nvSpPr>
              <p:cNvPr id="2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优质的服务礼仪可以吸引更多的顾客前来购买药品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顾客购买量大的药店更容易实现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高收入</a:t>
                </a:r>
                <a:endParaRPr/>
              </a:p>
            </p:txBody>
          </p:sp>
        </p:grpSp>
        <p:grpSp>
          <p:nvGrpSpPr>
            <p:cNvPr id="2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服务礼仪不佳会导致药店生意冷清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顾客可能会因为店员的服务态度不佳而不愿意前来购买药品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顾客可能会因为店员的专业素养不足而不信任药店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优质服务礼仪有助于提高药店的盈利能力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药店可以通过优质的服务礼仪来提高顾客的购买量，从而实现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更高的利润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盈利能力强的药店更容易实现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endParaRPr/>
              </a:p>
            </p:txBody>
          </p:sp>
        </p:grpSp>
      </p:grpSp>
      <p:pic>
        <p:nvPicPr>
          <p:cNvPr id="2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药店店员服务礼仪对药店业绩的影响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药店店员基本服务礼仪</a:t>
            </a:r>
            <a:endParaRPr/>
          </a:p>
        </p:txBody>
      </p:sp>
      <p:sp>
        <p:nvSpPr>
          <p:cNvPr id="2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药店店员应保持整洁的仪容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穿着统一的制服，保持制服的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干净、整洁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保持头发、面部、手部的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药店店员应遵循统一的仪表规范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佩戴工作牌，保持工作牌的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整洁、牢固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佩戴手套，保持手套的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干净、无损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药店店员应保持良好的个人卫生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注意个人卫生，避免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口臭、体臭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保持身体健康，避免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生病、感冒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药店店员的仪容仪表要求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规范用语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，避免使用粗俗、冒犯性语言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微笑服务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，让顾客感受到热情和友好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药店店员应保持礼貌的言谈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站立姿势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，避免懒散、无精打采的样子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眼神交流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，让顾客感受到尊重和关注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药店店员应遵循规范的举止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避免在顾客面前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大声喧哗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避免在工作时间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玩手机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闲聊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等分散注意力的行为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药店店员应避免不当的行为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药店店员的言谈举止规范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药店店员应保持积极的服务态度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面对顾客时，保持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的服务态度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在处理顾客问题时，保持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的服务态度</a:t>
                </a:r>
                <a:endParaRPr/>
              </a:p>
            </p:txBody>
          </p:sp>
          <p:sp>
            <p:nvSpPr>
              <p:cNvPr id="26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药店店员应掌握有效的沟通技巧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自己的想法和建议，避免与顾客产生误解</a:t>
                </a:r>
                <a:endParaRPr/>
              </a:p>
            </p:txBody>
          </p:sp>
          <p:sp>
            <p:nvSpPr>
              <p:cNvPr id="27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药店店员应提供个性化的服务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了解顾客的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，提供个性化的药品推荐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针对顾客的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，提供个性化的解决方案</a:t>
                </a:r>
                <a:endParaRPr/>
              </a:p>
            </p:txBody>
          </p:sp>
          <p:sp>
            <p:nvSpPr>
              <p:cNvPr id="27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药店店员的服务态度与沟通技巧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药店店员专业服务礼仪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药店店员应掌握丰富的药品知识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熟悉药品的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等信息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药店店员应具备专业的咨询技巧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能够根据顾客的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，提供合适的药品建议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能够解释药品的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，帮助顾客了解药品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药店店员应遵循职业道德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不夸大药品的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，避免给顾客带来不必要的风险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不隐瞒药品的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，确保顾客了解药品的详细信息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药店店员对药品知识的掌握与咨询技巧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https://d.book118.com/135124124232011114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药店店员服务礼仪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2024-09-21T20:36:44.707</cp:lastPrinted>
  <dcterms:created xsi:type="dcterms:W3CDTF">2024-09-21T12:36:44Z</dcterms:created>
  <dcterms:modified xsi:type="dcterms:W3CDTF">2024-09-21T12:36:46Z</dcterms:modified>
</cp:coreProperties>
</file>