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91981-7F23-46F7-A14B-ED89AA8C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782C8-D8F6-487C-A3AA-AE20EA81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2E4B6-91EF-41CB-953A-D3AE9188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7C9B8-09B2-4FAB-B07B-84737C8D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8622A-1915-419F-B5A7-033D98A5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2E073-EE49-40E1-BB4D-35EB6D8B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3774C-D5CC-4A76-90A9-9462777A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E55BF-BFDD-4D13-9AFC-0448E260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34866-9606-4F4F-A2D8-927419FD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EC746-A991-4DDB-897C-D42082D8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6350B-8C83-45B2-8EFA-E25587CB4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2433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护理答辩ppt讨论内容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护理答辩的目的和意义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展示护理专业知识和技能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通过护理答辩，学生可以向评委展示自己在护理领域的专业知识和技能，包括理论知识和实践操作能力。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培养沟通能力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护理答辩是一个展示和交流的过程，学生需要清晰地表达自己的观点，与评委进行有效的沟通，这有助于培养学生的沟通能力和表达能力。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促进综合素质提升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护理答辩不仅考察学生的专业知识和技能，还涉及到团队协作、时间管理、创新思维等多个方面，有助于提高学生的综合素质。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提高临床思维能力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护理答辩可以促进学生临床思维能力的提高，通过分析和解决实际问题，提高学生的应变能力和判断力。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通过护理答辩，学生可以展示自己的专业素养和实践能力，提高自己在就业市场上的竞争力。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护理答辩可以提供一个学术交流的平台，促进不同学校、不同地区的护理专业学术交流和合作。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通过护理答辩，学校可以了解教学效果和教学质量，及时发现和改进教学中存在的问题，提高教学质量。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优化教学质量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护理答辩的成功举办可以提升护理专业在社会上的认知度和影响力，提高社会对护理专业的重视和支持。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提升社会影响力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护理答辩的准备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81" r="268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61" r="171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5094" b="1509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答辩前的准备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选择具有实践意义和研究价值的课题，确保答辩内容与护理实践紧密结合。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全面收集和整理相关文献资料，为答辩提供理论依据和实践经验。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根据选题方向，设计合理的实验方案，确保数据真实可靠。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运用适当的统计分析方法，对实验数据进行处理和分析，得出科学结论。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选题方向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幻灯片制作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答辩中的表现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924" r="119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清晰、准确、有条理地阐述研究内容，避免使用专业术语。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简洁明了地呈现研究过程和结果，避免过多的文字描述。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合理安排时间，确保在规定时间内完成答辩。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积极回答评委提问，展现自己的专业素养和实践经验。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对答辩过程进行总结和反思，找出不足之处，为今后的研究提供借鉴。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认真听取评委的意见和建议，不断完善自己的研究方法和思路。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将答辩成果应用于实际护理工作中，提高护理质量。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答辩后的反馈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护理答辩的技巧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使用简单明了的语言，避免使用过多的医学术语，以便听众更好地理解。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94" b="339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保持稳定的语速，不要过快或过慢，给听众留下专业和自信的印象。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根据会场大小和听众数量，适当调整音量，确保每个听众都能听清。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音量控制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在答辩中，要按照一定的逻辑顺序组织内容，如时间顺序、重要性顺序等，使内容更加条理清晰。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结构分明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在阐述观点时，要突出重点，强调核心内容，避免过于冗长和繁琐。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在回答问题时，要注意逻辑连贯性，确保回答有头有尾，能够自圆其说。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逻辑连贯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逻辑思考技巧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应对提问技巧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冷静应对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遇到问题时，不要紧张或慌张，要冷静思考后回答。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分类回答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对于一些开放性的问题，可以将其分类并逐一回答，使回答更有条理。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引用证据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在回答问题时，可以引用相关的证据或数据来支持自己的观点，提高说服力。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https://d.book118.com/135124334020011121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2024-09-23T22:03:07.539</cp:lastPrinted>
  <dcterms:created xsi:type="dcterms:W3CDTF">2024-09-23T14:03:07Z</dcterms:created>
  <dcterms:modified xsi:type="dcterms:W3CDTF">2024-09-23T14:03:09Z</dcterms:modified>
</cp:coreProperties>
</file>