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D3D13E-E452-435E-9F6F-BBC84908A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EE78DD-9F33-4CAE-91C2-1FBB3DE7A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0D3BBC-5336-4B11-BA67-863C8B57C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EB4B1D-A8D7-4877-9718-41CD5256C2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A6B30B-AAF5-48D0-A1A4-89FF3713A5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E7AE52-2312-43AC-9BB4-AD20D45755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4BD3F7-C769-405D-B617-375A7E22FE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94FE25-9303-4B40-B5BE-57F37391C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80A83D-2714-424C-ADA6-42AEFA7C6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287022-4630-4209-9E09-E1B2A756E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184DC7-897D-4796-AF82-1C7D41FAF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13011204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证券投资学证券投资概述</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证券投资基本概念与特点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证券市场运行环境分析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股票投资基础知识与技巧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债券投资基础知识与技巧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衍生金融工具投资基础知识与技巧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基金投资基础知识与技巧</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证券投资基本概念与特点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证券投资是指企业或个人用积累起来的货币购买股票、债券等有价证券，借以获得收益的行为。</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证券投资分类：根据不同的标准，证券投资有不同的分类。按照证券发行主体的不同，可分为政府证券投资、金融证券投资和公司证券投资；按照证券上市与否，可分为上市证券投资和非上市证券投资；按照投资期限的长短，可分为长期投资和短期投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证券市场功能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主要包括筹资功能、定价功能、资本配置功能等。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证券市场作用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对国家推动经济发展、引导资金合理流动、调控经济具有重要作用；对企业筹集建设资金、促进企业改制、实现资源优化配置具有重要作用；对投资者拓宽投资渠道、改变投资方式、增加投资收益具有重要作用。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证券市场功能与作用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指投资者在证券投资过程中遭受损失或达不到预期收益的可能性。证券投资风险包括系统性风险和非系统性风险两大类。</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指投资者在一定时期内进行投资，其所得与支出的差额。证券投资收益包括股息、红利、债券利息、买卖证券价差、存款利息和其他收入等。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证券投资中，风险与收益往往同时并存。一般来说，风险越大的证券，预期收益也越高；反之，风险越小的证券，预期收益也越低。因此，投资者在进行证券投资时，需要权衡风险与收益的关系，根据自己的风险承受能力和投资目标做出合理的投资决策。</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证券投资风险</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证券投资收益</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风险与收益关系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证券投资风险与收益关系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投资主体的不同，证券投资者可分为个人投资者和机构投资者两大类。个人投资者是指以自然人身份进行证券投资的投资者；机构投资者是指用自有资金或者从分散的公众手中筹集的资金专门进行有价证券投资活动的法人机构，包括证券公司、保险公司、商业银行、养老基金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投资者类型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类型的投资者在证券投资过程中表现出不同的行为特征。个人投资者往往注重短期收益和投机机会，投资决策容易受到市场情绪和个人偏好的影响；而机构投资者则更加注重长期价值投资和资产配置，投资决策相对更加理性和稳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投资者行为特征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投资者类型及其行为特征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证券市场运行环境分析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利率和汇率变动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利率和汇率是影响证券市场的重要因素，其变动将直接影响资金成本和投资收益。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经济增长速度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经济增长快慢直接影响企业盈利和投资者信心，进而影响证券市场走势。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通货膨胀水平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通货膨胀过高或过低都会对证券市场产生负面影响，投资者需密切关注通胀水平变化。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宏观经济因素对证券市场影响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完善的法律法规体系是证券市场健康发展的基础，有助于规范市场行为和保护投资者权益。</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监管政策的松紧程度直接影响证券市场的活跃度和风险水平，投资者需关注监管政策变化。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监管政策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财政政策和货币政策是国家宏观调控的重要手段，其调整将对证券市场产生深远影响。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财政政策与货币政策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政策法规对证券市场调控作用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国际经济形势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国际经济形势的好坏将直接影响国内证券市场的走势，投资者需关注全球经济动态。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主要经济体货币政策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主要经济体货币政策的调整将引发国际资本流动，进而影响国内证券市场。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国际金融市场联动效应</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国际金融市场之间存在联动效应，某一市场的波动可能引发其他市场的连锁反应。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国际金融市场变动对国内证券市场影响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行业生命周期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不同行业处于不同的生命周期阶段，其发展趋势和投资机会各不相同。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行业竞争格局</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行业竞争格局的演变将影响行业内企业的盈利能力和市场地位。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技术创新与产业升级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技术创新和产业升级是推动行业发展的重要动力，将为证券市场带来新的投资机会。</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行业发展趋势及竞争格局分析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股票投资基础知识与技巧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股票种类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普通股、优先股、后配股等，不同种类具有不同的权益和风险特征。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股票特点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收益性、风险性、流动性、永久性等，是投资者关注的重点。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交易方式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包括现货交易、信用交易、期货交易、期权交易等，投资者需了解并选择合适的交易方式。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股票种类、特点及交易方式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通过分析公司财务报表、经营状况、行业前景等因素，评估股票的内在价值。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基本面分析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00" r="16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估值模型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95" r="168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运用图表、指标等工具，分析股票价格的走势和趋势，预测未来价格动向。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如市盈率、市净率、PEG等指标，可用于评估股票的相对价值和投资潜力。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股票估值方法与技巧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包括价值投资、成长投资、指数投资等，投资者需根据自身风险承受能力和投资目标选择合适的策略。</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投资策略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通过分散投资、止损止盈、仓位控制等手段，降低股票投资风险，保障投资收益。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917" r="19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保持冷静、理性投资，避免盲目跟风、过度交易等不良投资行为。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投资心理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股票投资策略及风险管理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https://d.book118.com/135130112042011120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2024-09-22T15:44:02.318</cp:lastPrinted>
  <dcterms:created xsi:type="dcterms:W3CDTF">2024-09-22T07:44:02Z</dcterms:created>
  <dcterms:modified xsi:type="dcterms:W3CDTF">2024-09-22T07:44:04Z</dcterms:modified>
</cp:coreProperties>
</file>