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5C039D-9CD4-4B54-B380-FE5887C64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30F278-375A-4C55-B8F9-E9EE1755F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24DD83-C240-444F-A45C-3F07C8527B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4E2883-13D2-4E71-BF4F-7A0067547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4B5E3D-AE4A-4522-BAA0-4D2550A482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6E2227-A2AB-48C7-B463-E48072782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7277E3-06D1-4F2C-86B0-83AE91A3A9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ACA24D-F175-4361-9C4A-D920F6A4EE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9EA7BF-DA02-40C0-8791-1D11EE91E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D78335-F650-468C-B9EC-697D8A679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E048C9-9AF5-4494-90E4-3EDC33C5C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13134112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工业自动化中的自动化系统集成与规划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自动化系统集成概述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自动化系统规划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自动化系统集成技术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自动化系统集成案例分析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自动化系统集成的发展趋势与挑战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自动化系统集成概述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自动化系统集成是将各种自动化设备和系统进行整合，形成一个统一、高效的整体，以实现生产过程的自动化和智能化。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自动化系统集成具有综合性、专业性、动态性和创新性等特点，需要综合考虑多种因素，如设备兼容性、系统稳定性、技术更新等。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通过自动化系统集成，可以实现生产过程的自动化和智能化，提高生产效率，降低生产成本。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667" r="13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提升产品质量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自动化系统集成可以减少人为因素对生产过程的影响，提高产品质量的稳定性和一致性。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自动化系统集成是工业4.0和智能制造的重要组成部分，可以提高企业的生产能力和市场竞争力。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集成的重要性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培训与维护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对操作人员进行培训，确保他们能够熟练操作和维护自动化系统。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系统集成与调试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将各种设备和系统进行整合和调试，确保系统的稳定性和性能。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设备选型与采购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根据系统规划和设计方案，选择合适的设备和供应商。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对企业的生产需求进行深入分析，明确自动化系统集成的目标和要求。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系统规划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根据需求分析结果，制定自动化系统的整体规划和设计方案。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集成的方法与步骤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自动化系统规划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根据需求分析结果，设计自动化系统的整体架构、功能模块、通信协议等。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制定详细的实施计划，包括设备采购、安装调试、人员培训等方面的计划。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对所设计的自动化系统进行技术、经济等方面的评估，确保系统的可行性和合理性。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明确自动化系统的需求，包括生产工艺、设备、物料、人员等方面的需求。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规划的流程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了解生产工艺的流程、设备、物料等方面的信息，确保自动化系统能够满足生产工艺的需求。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生产工艺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评估现有技术水平，确定自动化系统的技术路线和设备选型。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技术水平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对自动化系统的投资回报进行分析，确保系统的经济合理性。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经济性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考虑自动化系统的稳定性和可靠性，确保系统能够长期稳定运行。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可靠性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规划的要素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933" r="593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用于系统设计中的绘图和建模，如AutoCAD等。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CAD软件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用于模拟自动化系统的运行情况，如PLC仿真软件等。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仿真软件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用于存储和管理自动化系统中的数据，如MySQL、Oracle等数据库技术。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数据库技术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用于自动化系统中的设备之间的通信，如Modbus、Profinet等通信协议。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通信协议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规划的工具与技术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自动化系统集成技术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24" r="167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常见的现场总线技术包括PROFIBUS、Modbus、CAN总线等。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现场总线技术是一种用于连接、传输和控制系统设备的通信协议。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它能够实现设备间的数据交换和信息共享，提高了系统的可靠性和灵活性。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现场总线技术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https://d.book118.com/135131341120011123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2024-09-27T03:10:55.251</cp:lastPrinted>
  <dcterms:created xsi:type="dcterms:W3CDTF">2024-09-26T19:10:55Z</dcterms:created>
  <dcterms:modified xsi:type="dcterms:W3CDTF">2024-09-26T19:10:57Z</dcterms:modified>
</cp:coreProperties>
</file>