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C9E2CC-4CE7-4CF1-B977-E42769CB6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7A8532-4266-4F98-B618-4A2BEE584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39ADC-2241-466C-8BED-A33C87EA5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7F1768-DAAC-43D5-8183-BFCFE041F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FAB84E-0A4D-42DA-B15A-71BF4F12EB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16200C-4058-4D17-AC0A-EEFC53036C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754BB7-E81E-407D-893A-27C49C69F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4C8238-35F4-43D9-9FBD-CA523984C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1A84E1-F559-4D36-A76E-75D223E86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140040-434A-46C1-9BC5-36824ABCB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BFEBC4-ED46-4956-BADF-7DE62DF44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132022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关于精神科护理文书的PPT大纲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精神科护理文书的基本内容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精神科护理文书的书写规范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精神科护理文书的管理与保存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精神科护理文书的改进与优化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案例分享与讨论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精神科护理文书的概念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精神科护理文书是指在精神科护理工作中，对患者的病情观察、护理措施、护理效果等进行记录的文字资料。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精神科护理文书的特点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专业性、规范性、法律性、保密性。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317" r="2531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记录患者病情变化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保障患者权益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促进医患沟通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文书的重要性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精神科护理文书能够记录患者的病情变化，为医生提供准确的诊断和治疗依据。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精神科护理文书能够反映护理工作的实际情况，帮助医护人员发现问题、改进工作，提高护理质量。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精神科护理文书是患者医疗信息的记录，能够保障患者的知情权、隐私权等合法权益。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精神科护理文书是医患沟通的重要工具，能够向患者及家属传递医疗信息，解答患者及家属的疑问。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精神科护理文书的基本内容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姓名、性别、年龄、联系方式等。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患者基本信息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既往病史、家族病史、用药史等。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患者病史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意识状态、情绪表现、认知能力等。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患者精神状态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患者信息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明确护理工作的目的和预期效果。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护理计划调整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针对患者情况制定的具体护理方案，包括药物治疗、心理治疗、康复训练等。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根据患者病情变化及时调整护理计划。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护理计划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记录患者每日的病情变化、护理操作、沟通交流等。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日常护理记录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记录患者出现的异常行为、突发状况及处理措施。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特殊事件记录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详细记录患者交接时的病情和注意事项，确保交接工作的顺利进行。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交接记录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护理记录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评估报告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评估内容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对患者病情状况、认知能力、情绪状态等方面的评估。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评估结果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根据评估内容得出评估结果，为后续护理和治疗提供依据。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评估报告撰写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按照规定的格式和要求撰写评估报告，确保信息的准确性和完整性。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精神科护理文书的书写规范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语言简洁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避免冗长和复杂的句子，尽量使用简练的语言表达意思。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语言准确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使用专业术语，避免使用模糊或含糊不清的语言。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语言得体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注意措辞，尊重患者隐私和尊严。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语言规范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遵循统一的书写格式，保持文档整洁美观。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格式统一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合理安排段落和结构，使内容条理清晰，易于理解。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层次分明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使用规范字体和字号，确保文字清晰可读。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字体和字号规范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书写格式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https://d.book118.com/135132022013011130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2024-09-29T14:12:32.079</cp:lastPrinted>
  <dcterms:created xsi:type="dcterms:W3CDTF">2024-09-29T06:12:32Z</dcterms:created>
  <dcterms:modified xsi:type="dcterms:W3CDTF">2024-09-29T06:12:34Z</dcterms:modified>
</cp:coreProperties>
</file>