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2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060F5-9D11-49F3-AD33-2B535716E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B58C7-66A6-4CA7-8EB5-968546FB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D797D-C4F6-4CAD-9F20-AE60EA86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7A8F0-DED7-4873-967B-EE7187C5B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B8665-5F98-41B9-9ACE-3EBEEA36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2B42A-3628-48C0-95CE-6245FF4B0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178D53-C255-41BC-9747-D1BB0741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D59B6-6FBE-43BC-852C-E750313A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ADED9-3D7F-4FE6-B584-613BE4599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B22B2-B008-4315-AD44-6CB789D4D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78198-3F2E-41A9-A175-035F8B5D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60" r:id="rId2"/>
    <p:sldLayoutId id="2147484561" r:id="rId3"/>
    <p:sldLayoutId id="2147484562" r:id="rId4"/>
    <p:sldLayoutId id="2147484563" r:id="rId5"/>
    <p:sldLayoutId id="2147484564" r:id="rId6"/>
    <p:sldLayoutId id="2147484565" r:id="rId7"/>
    <p:sldLayoutId id="2147484566" r:id="rId8"/>
    <p:sldLayoutId id="2147484567" r:id="rId9"/>
    <p:sldLayoutId id="2147484568" r:id="rId10"/>
    <p:sldLayoutId id="21474845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16" Type="http://schemas.openxmlformats.org/officeDocument/2006/relationships/tags" Target="../tags/tag757.xml" /><Relationship Id="rId17" Type="http://schemas.openxmlformats.org/officeDocument/2006/relationships/tags" Target="../tags/tag758.xml" /><Relationship Id="rId18" Type="http://schemas.openxmlformats.org/officeDocument/2006/relationships/tags" Target="../tags/tag759.xml" /><Relationship Id="rId19" Type="http://schemas.openxmlformats.org/officeDocument/2006/relationships/tags" Target="../tags/tag760.xml" /><Relationship Id="rId2" Type="http://schemas.openxmlformats.org/officeDocument/2006/relationships/tags" Target="../tags/tag743.xml" /><Relationship Id="rId20" Type="http://schemas.openxmlformats.org/officeDocument/2006/relationships/tags" Target="../tags/tag761.xml" /><Relationship Id="rId21" Type="http://schemas.openxmlformats.org/officeDocument/2006/relationships/tags" Target="../tags/tag762.xml" /><Relationship Id="rId22" Type="http://schemas.openxmlformats.org/officeDocument/2006/relationships/tags" Target="../tags/tag763.xml" /><Relationship Id="rId23" Type="http://schemas.openxmlformats.org/officeDocument/2006/relationships/tags" Target="../tags/tag764.xml" /><Relationship Id="rId24" Type="http://schemas.openxmlformats.org/officeDocument/2006/relationships/tags" Target="../tags/tag765.xml" /><Relationship Id="rId25" Type="http://schemas.openxmlformats.org/officeDocument/2006/relationships/tags" Target="../tags/tag766.xml" /><Relationship Id="rId26" Type="http://schemas.openxmlformats.org/officeDocument/2006/relationships/tags" Target="../tags/tag767.xml" /><Relationship Id="rId27" Type="http://schemas.openxmlformats.org/officeDocument/2006/relationships/tags" Target="../tags/tag768.xml" /><Relationship Id="rId28" Type="http://schemas.openxmlformats.org/officeDocument/2006/relationships/tags" Target="../tags/tag769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5.xml" /><Relationship Id="rId11" Type="http://schemas.openxmlformats.org/officeDocument/2006/relationships/tags" Target="../tags/tag806.xml" /><Relationship Id="rId12" Type="http://schemas.openxmlformats.org/officeDocument/2006/relationships/tags" Target="../tags/tag807.xml" /><Relationship Id="rId13" Type="http://schemas.openxmlformats.org/officeDocument/2006/relationships/tags" Target="../tags/tag808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Relationship Id="rId5" Type="http://schemas.openxmlformats.org/officeDocument/2006/relationships/tags" Target="../tags/tag800.xml" /><Relationship Id="rId6" Type="http://schemas.openxmlformats.org/officeDocument/2006/relationships/tags" Target="../tags/tag801.xml" /><Relationship Id="rId7" Type="http://schemas.openxmlformats.org/officeDocument/2006/relationships/tags" Target="../tags/tag802.xml" /><Relationship Id="rId8" Type="http://schemas.openxmlformats.org/officeDocument/2006/relationships/tags" Target="../tags/tag803.xml" /><Relationship Id="rId9" Type="http://schemas.openxmlformats.org/officeDocument/2006/relationships/tags" Target="../tags/tag8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3301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加油站营销策略创新研究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引言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加油站营销策略现状分析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加油站营销策略创新思路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加油站营销策略创新实践案例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结论与展望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参考文献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  <p:sp>
        <p:nvSpPr>
          <p:cNvPr id="10510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加油站营销策略创新研究的背景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加油站营销策略创新研究的意义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2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加油站营销策略创新研究的必要性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加油站营销策略创新研究的现实意义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研究目的和方法</a:t>
            </a:r>
            <a:endParaRPr lang="zh-CN" altLang="en-US"/>
          </a:p>
        </p:txBody>
      </p:sp>
      <p:sp>
        <p:nvSpPr>
          <p:cNvPr id="1051322" name="椭圆 262"/>
          <p:cNvSpPr/>
          <p:nvPr>
            <p:custDataLst>
              <p:tags r:id="rId2"/>
            </p:custDataLst>
          </p:nvPr>
        </p:nvSpPr>
        <p:spPr>
          <a:xfrm>
            <a:off x="2414161" y="3172988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4" name="椭圆 263"/>
          <p:cNvSpPr/>
          <p:nvPr>
            <p:custDataLst>
              <p:tags r:id="rId3"/>
            </p:custDataLst>
          </p:nvPr>
        </p:nvSpPr>
        <p:spPr>
          <a:xfrm>
            <a:off x="3266392" y="3253375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6" name="椭圆 264"/>
          <p:cNvSpPr/>
          <p:nvPr>
            <p:custDataLst>
              <p:tags r:id="rId4"/>
            </p:custDataLst>
          </p:nvPr>
        </p:nvSpPr>
        <p:spPr>
          <a:xfrm>
            <a:off x="4064378" y="3489960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8" name="椭圆 265"/>
          <p:cNvSpPr/>
          <p:nvPr>
            <p:custDataLst>
              <p:tags r:id="rId5"/>
            </p:custDataLst>
          </p:nvPr>
        </p:nvSpPr>
        <p:spPr>
          <a:xfrm>
            <a:off x="4738842" y="3689947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0" name="椭圆 266"/>
          <p:cNvSpPr/>
          <p:nvPr>
            <p:custDataLst>
              <p:tags r:id="rId6"/>
            </p:custDataLst>
          </p:nvPr>
        </p:nvSpPr>
        <p:spPr>
          <a:xfrm>
            <a:off x="5430299" y="3894508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3820003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2" name="椭圆 268"/>
          <p:cNvSpPr/>
          <p:nvPr>
            <p:custDataLst>
              <p:tags r:id="rId8"/>
            </p:custDataLst>
          </p:nvPr>
        </p:nvSpPr>
        <p:spPr>
          <a:xfrm flipV="1">
            <a:off x="2778189" y="3633741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4" name="椭圆 269"/>
          <p:cNvSpPr/>
          <p:nvPr>
            <p:custDataLst>
              <p:tags r:id="rId9"/>
            </p:custDataLst>
          </p:nvPr>
        </p:nvSpPr>
        <p:spPr>
          <a:xfrm flipV="1">
            <a:off x="2820017" y="3676222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2819417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2934442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2693935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3113515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2801117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2614855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2657336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3475582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3590607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3711514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004305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023258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4402317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0" name="图形 15"/>
          <p:cNvSpPr/>
          <p:nvPr>
            <p:custDataLst>
              <p:tags r:id="rId23"/>
            </p:custDataLst>
          </p:nvPr>
        </p:nvSpPr>
        <p:spPr>
          <a:xfrm>
            <a:off x="5016602" y="4093188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2" name="图形 19"/>
          <p:cNvSpPr/>
          <p:nvPr>
            <p:custDataLst>
              <p:tags r:id="rId24"/>
            </p:custDataLst>
          </p:nvPr>
        </p:nvSpPr>
        <p:spPr>
          <a:xfrm>
            <a:off x="8597408" y="3785365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4" name="图形 27"/>
          <p:cNvSpPr/>
          <p:nvPr>
            <p:custDataLst>
              <p:tags r:id="rId25"/>
            </p:custDataLst>
          </p:nvPr>
        </p:nvSpPr>
        <p:spPr>
          <a:xfrm>
            <a:off x="4113394" y="2818110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2767133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8" name="正文"/>
          <p:cNvSpPr txBox="1"/>
          <p:nvPr>
            <p:custDataLst>
              <p:tags r:id="rId27"/>
            </p:custDataLst>
          </p:nvPr>
        </p:nvSpPr>
        <p:spPr>
          <a:xfrm>
            <a:off x="608400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研究目的：探讨加油站营销策略创新的方法和途径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0" name="正文"/>
          <p:cNvSpPr txBox="1"/>
          <p:nvPr>
            <p:custDataLst>
              <p:tags r:id="rId28"/>
            </p:custDataLst>
          </p:nvPr>
        </p:nvSpPr>
        <p:spPr>
          <a:xfrm>
            <a:off x="9419575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研究方法：文献综述、实地调查、案例分析等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4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加油站营销策略现状分析</a:t>
            </a:r>
            <a:endParaRPr lang="zh-CN" altLang="en-US"/>
          </a:p>
        </p:txBody>
      </p:sp>
      <p:sp>
        <p:nvSpPr>
          <p:cNvPr id="105164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加油站营销策略概述</a:t>
            </a:r>
            <a:endParaRPr lang="zh-CN" altLang="en-US"/>
          </a:p>
        </p:txBody>
      </p:sp>
      <p:sp>
        <p:nvSpPr>
          <p:cNvPr id="10521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加油站营销策略的定义和目的。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加油站营销策略的特点和优势。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加油站营销策略的分类和实施方式。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加油站营销策略的创新和发展趋势。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加油站营销策略存在的问题</a:t>
            </a:r>
            <a:endParaRPr lang="zh-CN" altLang="en-US"/>
          </a:p>
        </p:txBody>
      </p:sp>
      <p:sp>
        <p:nvSpPr>
          <p:cNvPr id="105241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2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2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3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3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缺乏有效的客户关系管理：加油站没有建立有效的客户关系管理系统，无法了解客户需求和反馈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3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缺乏品牌建设：加油站的品牌形象不够突出，无法吸引更多的客户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3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缺乏个性化服务：加油站提供的服务过于单一，不能满足不同客户的需求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4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营销手段单一：加油站缺乏多样化的营销手段，无法吸引更多的客户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加油站营销策略创新的必要性</a:t>
            </a:r>
            <a:endParaRPr lang="zh-CN" altLang="en-US"/>
          </a:p>
        </p:txBody>
      </p:sp>
      <p:sp>
        <p:nvSpPr>
          <p:cNvPr id="10527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加油站竞争加剧，传统营销策略缺乏竞争力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消费者需求多样化，传统营销策略难以满足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加油站营销策略创新可以提升品牌形象和知名度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加油站营销策略创新有助于提高客户满意度和忠诚度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加油站营销策略创新思路</a:t>
            </a:r>
            <a:endParaRPr lang="zh-CN" altLang="en-US"/>
          </a:p>
        </p:txBody>
      </p:sp>
      <p:sp>
        <p:nvSpPr>
          <p:cNvPr id="10530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提升加油站品牌形象</a:t>
            </a:r>
            <a:endParaRPr lang="zh-CN" altLang="en-US"/>
          </a:p>
        </p:txBody>
      </p:sp>
      <p:sp>
        <p:nvSpPr>
          <p:cNvPr id="10534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塑造品牌形象：通过统一的视觉识别系统、标识和宣传语等，提升加油站的知名度和辨识度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提升服务质量：提供优质的服务，如快速加油、免费洗车等，提高客户满意度和忠诚度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开展促销活动：定期开展促销活动，如打折、赠送礼品等，吸引客户前来加油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5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拓展合作渠道：与相关企业合作，如汽车维修店、餐饮店等，共同推广加油站品牌形象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https://d.book118.com/135133010102011121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加油站营销策略创新研究</vt:lpstr>
      <vt:lpstr>目录</vt:lpstr>
      <vt:lpstr>引言</vt:lpstr>
      <vt:lpstr>研究背景和意义</vt:lpstr>
      <vt:lpstr>研究目的和方法</vt:lpstr>
      <vt:lpstr>加油站营销策略现状分析</vt:lpstr>
      <vt:lpstr>加油站营销策略概述</vt:lpstr>
      <vt:lpstr>加油站营销策略存在的问题</vt:lpstr>
      <vt:lpstr>加油站营销策略创新的必要性</vt:lpstr>
      <vt:lpstr>加油站营销策略创新思路</vt:lpstr>
      <vt:lpstr>提升加油站品牌形象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2024-09-24T04:45:55.383</cp:lastPrinted>
  <dcterms:created xsi:type="dcterms:W3CDTF">2024-09-23T20:45:55Z</dcterms:created>
  <dcterms:modified xsi:type="dcterms:W3CDTF">2024-09-23T20:45:58Z</dcterms:modified>
</cp:coreProperties>
</file>