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png" ContentType="image/png"/>
  <Default Extension="wmf" ContentType="image/x-wmf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8" r:id="rId27"/>
    <p:sldId id="330" r:id="rId28"/>
  </p:sldIdLst>
  <p:sldSz cx="9144000" cy="6858000"/>
  <p:notesSz cx="6858000" cy="9144000"/>
  <p:custDataLst>
    <p:tags r:id="rId2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slide" Target="slides/slide25.xml" /><Relationship Id="rId29" Type="http://schemas.openxmlformats.org/officeDocument/2006/relationships/tags" Target="tags/tag1.xml" /><Relationship Id="rId3" Type="http://schemas.openxmlformats.org/officeDocument/2006/relationships/notesMaster" Target="notesMasters/notesMaster1.xml" /><Relationship Id="rId30" Type="http://schemas.openxmlformats.org/officeDocument/2006/relationships/presProps" Target="presProps.xml" /><Relationship Id="rId31" Type="http://schemas.openxmlformats.org/officeDocument/2006/relationships/viewProps" Target="viewProps.xml" /><Relationship Id="rId32" Type="http://schemas.openxmlformats.org/officeDocument/2006/relationships/theme" Target="theme/theme1.xml" /><Relationship Id="rId33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w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wmf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wmf" /></Relationships>
</file>

<file path=ppt/drawings/_rels/vmlDrawing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wmf" /></Relationships>
</file>

<file path=ppt/drawings/_rels/vmlDrawing5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wmf" /><Relationship Id="rId2" Type="http://schemas.openxmlformats.org/officeDocument/2006/relationships/image" Target="../media/image6.wmf" /><Relationship Id="rId3" Type="http://schemas.openxmlformats.org/officeDocument/2006/relationships/image" Target="../media/image7.wmf" /><Relationship Id="rId4" Type="http://schemas.openxmlformats.org/officeDocument/2006/relationships/image" Target="../media/image8.wmf" /></Relationships>
</file>

<file path=ppt/drawings/_rels/vmlDrawing6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7.wmf" /><Relationship Id="rId2" Type="http://schemas.openxmlformats.org/officeDocument/2006/relationships/image" Target="../media/image9.wmf" /><Relationship Id="rId3" Type="http://schemas.openxmlformats.org/officeDocument/2006/relationships/image" Target="../media/image10.wmf" /><Relationship Id="rId4" Type="http://schemas.openxmlformats.org/officeDocument/2006/relationships/image" Target="../media/image11.wmf" /></Relationships>
</file>

<file path=ppt/drawings/_rels/vmlDrawing7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wmf" /><Relationship Id="rId2" Type="http://schemas.openxmlformats.org/officeDocument/2006/relationships/image" Target="../media/image13.wmf" /></Relationships>
</file>

<file path=ppt/drawings/_rels/vmlDrawing8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6.wmf" /><Relationship Id="rId2" Type="http://schemas.openxmlformats.org/officeDocument/2006/relationships/image" Target="../media/image17.wmf" /><Relationship Id="rId3" Type="http://schemas.openxmlformats.org/officeDocument/2006/relationships/image" Target="../media/image18.wmf" /><Relationship Id="rId4" Type="http://schemas.openxmlformats.org/officeDocument/2006/relationships/image" Target="../media/image19.wmf" /><Relationship Id="rId5" Type="http://schemas.openxmlformats.org/officeDocument/2006/relationships/image" Target="../media/image20.wmf" /><Relationship Id="rId6" Type="http://schemas.openxmlformats.org/officeDocument/2006/relationships/image" Target="../media/image21.wmf" /></Relationships>
</file>

<file path=ppt/drawings/_rels/vmlDrawing9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2.wmf" /><Relationship Id="rId10" Type="http://schemas.openxmlformats.org/officeDocument/2006/relationships/image" Target="../media/image19.wmf" /><Relationship Id="rId11" Type="http://schemas.openxmlformats.org/officeDocument/2006/relationships/image" Target="../media/image20.wmf" /><Relationship Id="rId12" Type="http://schemas.openxmlformats.org/officeDocument/2006/relationships/image" Target="../media/image21.wmf" /><Relationship Id="rId2" Type="http://schemas.openxmlformats.org/officeDocument/2006/relationships/image" Target="../media/image23.wmf" /><Relationship Id="rId3" Type="http://schemas.openxmlformats.org/officeDocument/2006/relationships/image" Target="../media/image24.wmf" /><Relationship Id="rId4" Type="http://schemas.openxmlformats.org/officeDocument/2006/relationships/image" Target="../media/image25.wmf" /><Relationship Id="rId5" Type="http://schemas.openxmlformats.org/officeDocument/2006/relationships/image" Target="../media/image26.wmf" /><Relationship Id="rId6" Type="http://schemas.openxmlformats.org/officeDocument/2006/relationships/image" Target="../media/image27.wmf" /><Relationship Id="rId7" Type="http://schemas.openxmlformats.org/officeDocument/2006/relationships/image" Target="../media/image16.wmf" /><Relationship Id="rId8" Type="http://schemas.openxmlformats.org/officeDocument/2006/relationships/image" Target="../media/image17.wmf" /><Relationship Id="rId9" Type="http://schemas.openxmlformats.org/officeDocument/2006/relationships/image" Target="../media/image18.wmf" /></Relationships>
</file>

<file path=ppt/drawings/_rels/vmlDrawing10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8.wmf" /><Relationship Id="rId2" Type="http://schemas.openxmlformats.org/officeDocument/2006/relationships/image" Target="../media/image29.wmf" /><Relationship Id="rId3" Type="http://schemas.openxmlformats.org/officeDocument/2006/relationships/image" Target="../media/image30.wmf" /><Relationship Id="rId4" Type="http://schemas.openxmlformats.org/officeDocument/2006/relationships/image" Target="../media/image16.wmf" /><Relationship Id="rId5" Type="http://schemas.openxmlformats.org/officeDocument/2006/relationships/image" Target="../media/image17.wmf" /><Relationship Id="rId6" Type="http://schemas.openxmlformats.org/officeDocument/2006/relationships/image" Target="../media/image18.wmf" /><Relationship Id="rId7" Type="http://schemas.openxmlformats.org/officeDocument/2006/relationships/image" Target="../media/image19.wmf" /><Relationship Id="rId8" Type="http://schemas.openxmlformats.org/officeDocument/2006/relationships/image" Target="../media/image20.wmf" /><Relationship Id="rId9" Type="http://schemas.openxmlformats.org/officeDocument/2006/relationships/image" Target="../media/image21.wmf" /></Relationships>
</file>

<file path=ppt/drawings/_rels/vmlDrawing1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2.wmf" /><Relationship Id="rId2" Type="http://schemas.openxmlformats.org/officeDocument/2006/relationships/image" Target="../media/image33.wmf" /><Relationship Id="rId3" Type="http://schemas.openxmlformats.org/officeDocument/2006/relationships/image" Target="../media/image34.wmf" /><Relationship Id="rId4" Type="http://schemas.openxmlformats.org/officeDocument/2006/relationships/image" Target="../media/image35.wmf" /><Relationship Id="rId5" Type="http://schemas.openxmlformats.org/officeDocument/2006/relationships/image" Target="../media/image36.wmf" /><Relationship Id="rId6" Type="http://schemas.openxmlformats.org/officeDocument/2006/relationships/image" Target="../media/image37.wmf" /><Relationship Id="rId7" Type="http://schemas.openxmlformats.org/officeDocument/2006/relationships/image" Target="../media/image38.wmf" /></Relationships>
</file>

<file path=ppt/drawings/_rels/vmlDrawing1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9.wmf" /><Relationship Id="rId10" Type="http://schemas.openxmlformats.org/officeDocument/2006/relationships/image" Target="../media/image36.wmf" /><Relationship Id="rId11" Type="http://schemas.openxmlformats.org/officeDocument/2006/relationships/image" Target="../media/image37.wmf" /><Relationship Id="rId12" Type="http://schemas.openxmlformats.org/officeDocument/2006/relationships/image" Target="../media/image38.wmf" /><Relationship Id="rId2" Type="http://schemas.openxmlformats.org/officeDocument/2006/relationships/image" Target="../media/image40.wmf" /><Relationship Id="rId3" Type="http://schemas.openxmlformats.org/officeDocument/2006/relationships/image" Target="../media/image41.wmf" /><Relationship Id="rId4" Type="http://schemas.openxmlformats.org/officeDocument/2006/relationships/image" Target="../media/image42.wmf" /><Relationship Id="rId5" Type="http://schemas.openxmlformats.org/officeDocument/2006/relationships/image" Target="../media/image43.wmf" /><Relationship Id="rId6" Type="http://schemas.openxmlformats.org/officeDocument/2006/relationships/image" Target="../media/image32.wmf" /><Relationship Id="rId7" Type="http://schemas.openxmlformats.org/officeDocument/2006/relationships/image" Target="../media/image33.wmf" /><Relationship Id="rId8" Type="http://schemas.openxmlformats.org/officeDocument/2006/relationships/image" Target="../media/image34.wmf" /><Relationship Id="rId9" Type="http://schemas.openxmlformats.org/officeDocument/2006/relationships/image" Target="../media/image35.wmf" /></Relationships>
</file>

<file path=ppt/drawings/_rels/vmlDrawing1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4.wmf" /><Relationship Id="rId2" Type="http://schemas.openxmlformats.org/officeDocument/2006/relationships/image" Target="../media/image46.wmf" /><Relationship Id="rId3" Type="http://schemas.openxmlformats.org/officeDocument/2006/relationships/image" Target="../media/image47.wmf" /><Relationship Id="rId4" Type="http://schemas.openxmlformats.org/officeDocument/2006/relationships/image" Target="../media/image48.wmf" /><Relationship Id="rId5" Type="http://schemas.openxmlformats.org/officeDocument/2006/relationships/image" Target="../media/image49.wmf" /><Relationship Id="rId6" Type="http://schemas.openxmlformats.org/officeDocument/2006/relationships/image" Target="../media/image50.wmf" /><Relationship Id="rId7" Type="http://schemas.openxmlformats.org/officeDocument/2006/relationships/image" Target="../media/image51.wmf" /></Relationships>
</file>

<file path=ppt/drawings/_rels/vmlDrawing1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2.wmf" /></Relationships>
</file>

<file path=ppt/drawings/_rels/vmlDrawing15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wmf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8290" cy="51349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4023812" y="0"/>
            <a:ext cx="3078290" cy="51349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1249156" y="1279287"/>
            <a:ext cx="4605433" cy="34540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710375" y="4925254"/>
            <a:ext cx="5682996" cy="402975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9720804"/>
            <a:ext cx="3078290" cy="51349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4023812" y="9720804"/>
            <a:ext cx="3078290" cy="51349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1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2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_rels/notesSlide2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_rels/notesSlide2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3.xml" /><Relationship Id="rId2" Type="http://schemas.openxmlformats.org/officeDocument/2006/relationships/notesMaster" Target="../notesMasters/notesMaster1.xml" /></Relationships>
</file>

<file path=ppt/notesSlides/_rels/notesSlide2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altLang="zh-CN" baseline="0" smtClean="0">
              <a:latin typeface="Arial Unicode MS" pitchFamily="34" charset="-122"/>
              <a:ea typeface="Arial Unicode MS" pitchFamily="34" charset="-122"/>
              <a:cs typeface="Arial Unicode MS" pitchFamily="34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C5E6AA5-1E64-440D-BECD-A36156AF6EA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altLang="zh-CN" baseline="0" smtClean="0">
              <a:latin typeface="Arial Unicode MS" pitchFamily="34" charset="-122"/>
              <a:ea typeface="Arial Unicode MS" pitchFamily="34" charset="-122"/>
              <a:cs typeface="Arial Unicode MS" pitchFamily="34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C5E6AA5-1E64-440D-BECD-A36156AF6EA7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altLang="zh-CN" baseline="0" smtClean="0">
              <a:latin typeface="Arial Unicode MS" pitchFamily="34" charset="-122"/>
              <a:ea typeface="Arial Unicode MS" pitchFamily="34" charset="-122"/>
              <a:cs typeface="Arial Unicode MS" pitchFamily="34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C5E6AA5-1E64-440D-BECD-A36156AF6EA7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altLang="zh-CN" baseline="0" smtClean="0">
              <a:latin typeface="Arial Unicode MS" pitchFamily="34" charset="-122"/>
              <a:ea typeface="Arial Unicode MS" pitchFamily="34" charset="-122"/>
              <a:cs typeface="Arial Unicode MS" pitchFamily="34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C5E6AA5-1E64-440D-BECD-A36156AF6EA7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altLang="zh-CN" baseline="0" smtClean="0">
              <a:latin typeface="Arial Unicode MS" pitchFamily="34" charset="-122"/>
              <a:ea typeface="Arial Unicode MS" pitchFamily="34" charset="-122"/>
              <a:cs typeface="Arial Unicode MS" pitchFamily="34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C5E6AA5-1E64-440D-BECD-A36156AF6EA7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altLang="zh-CN" baseline="0" smtClean="0">
              <a:latin typeface="Arial Unicode MS" pitchFamily="34" charset="-122"/>
              <a:ea typeface="Arial Unicode MS" pitchFamily="34" charset="-122"/>
              <a:cs typeface="Arial Unicode MS" pitchFamily="34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C5E6AA5-1E64-440D-BECD-A36156AF6EA7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altLang="zh-CN" baseline="0" smtClean="0">
              <a:latin typeface="Arial Unicode MS" pitchFamily="34" charset="-122"/>
              <a:ea typeface="Arial Unicode MS" pitchFamily="34" charset="-122"/>
              <a:cs typeface="Arial Unicode MS" pitchFamily="34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C5E6AA5-1E64-440D-BECD-A36156AF6EA7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altLang="zh-CN" baseline="0" smtClean="0">
              <a:latin typeface="Arial Unicode MS" pitchFamily="34" charset="-122"/>
              <a:ea typeface="Arial Unicode MS" pitchFamily="34" charset="-122"/>
              <a:cs typeface="Arial Unicode MS" pitchFamily="34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C5E6AA5-1E64-440D-BECD-A36156AF6EA7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altLang="zh-CN" baseline="0" smtClean="0">
              <a:latin typeface="Arial Unicode MS" pitchFamily="34" charset="-122"/>
              <a:ea typeface="Arial Unicode MS" pitchFamily="34" charset="-122"/>
              <a:cs typeface="Arial Unicode MS" pitchFamily="34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C5E6AA5-1E64-440D-BECD-A36156AF6EA7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altLang="zh-CN" baseline="0" smtClean="0">
              <a:latin typeface="Arial Unicode MS" pitchFamily="34" charset="-122"/>
              <a:ea typeface="Arial Unicode MS" pitchFamily="34" charset="-122"/>
              <a:cs typeface="Arial Unicode MS" pitchFamily="34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C5E6AA5-1E64-440D-BECD-A36156AF6EA7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altLang="zh-CN" baseline="0" smtClean="0">
              <a:latin typeface="Arial Unicode MS" pitchFamily="34" charset="-122"/>
              <a:ea typeface="Arial Unicode MS" pitchFamily="34" charset="-122"/>
              <a:cs typeface="Arial Unicode MS" pitchFamily="34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C5E6AA5-1E64-440D-BECD-A36156AF6EA7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altLang="zh-CN" baseline="0" smtClean="0">
              <a:latin typeface="Arial Unicode MS" pitchFamily="34" charset="-122"/>
              <a:ea typeface="Arial Unicode MS" pitchFamily="34" charset="-122"/>
              <a:cs typeface="Arial Unicode MS" pitchFamily="34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C5E6AA5-1E64-440D-BECD-A36156AF6EA7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altLang="zh-CN" baseline="0" smtClean="0">
              <a:latin typeface="Arial Unicode MS" pitchFamily="34" charset="-122"/>
              <a:ea typeface="Arial Unicode MS" pitchFamily="34" charset="-122"/>
              <a:cs typeface="Arial Unicode MS" pitchFamily="34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C5E6AA5-1E64-440D-BECD-A36156AF6EA7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altLang="zh-CN" baseline="0" smtClean="0">
              <a:latin typeface="Arial Unicode MS" pitchFamily="34" charset="-122"/>
              <a:ea typeface="Arial Unicode MS" pitchFamily="34" charset="-122"/>
              <a:cs typeface="Arial Unicode MS" pitchFamily="34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C5E6AA5-1E64-440D-BECD-A36156AF6EA7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altLang="zh-CN" baseline="0" smtClean="0">
              <a:latin typeface="Arial Unicode MS" pitchFamily="34" charset="-122"/>
              <a:ea typeface="Arial Unicode MS" pitchFamily="34" charset="-122"/>
              <a:cs typeface="Arial Unicode MS" pitchFamily="34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C5E6AA5-1E64-440D-BECD-A36156AF6EA7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altLang="zh-CN" baseline="0" smtClean="0">
              <a:latin typeface="Arial Unicode MS" pitchFamily="34" charset="-122"/>
              <a:ea typeface="Arial Unicode MS" pitchFamily="34" charset="-122"/>
              <a:cs typeface="Arial Unicode MS" pitchFamily="34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C5E6AA5-1E64-440D-BECD-A36156AF6EA7}" type="slidenum">
              <a:rPr lang="zh-CN" altLang="en-US" smtClean="0"/>
              <a:t>17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altLang="zh-CN" baseline="0" smtClean="0">
              <a:latin typeface="Arial Unicode MS" pitchFamily="34" charset="-122"/>
              <a:ea typeface="Arial Unicode MS" pitchFamily="34" charset="-122"/>
              <a:cs typeface="Arial Unicode MS" pitchFamily="34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C5E6AA5-1E64-440D-BECD-A36156AF6EA7}" type="slidenum">
              <a:rPr lang="zh-CN" altLang="en-US" smtClean="0"/>
              <a:t>18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altLang="zh-CN" baseline="0" smtClean="0">
              <a:latin typeface="Arial Unicode MS" pitchFamily="34" charset="-122"/>
              <a:ea typeface="Arial Unicode MS" pitchFamily="34" charset="-122"/>
              <a:cs typeface="Arial Unicode MS" pitchFamily="34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C5E6AA5-1E64-440D-BECD-A36156AF6EA7}" type="slidenum">
              <a:rPr lang="zh-CN" altLang="en-US" smtClean="0"/>
              <a:t>19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altLang="zh-CN" baseline="0" smtClean="0">
              <a:latin typeface="Arial Unicode MS" pitchFamily="34" charset="-122"/>
              <a:ea typeface="Arial Unicode MS" pitchFamily="34" charset="-122"/>
              <a:cs typeface="Arial Unicode MS" pitchFamily="34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C5E6AA5-1E64-440D-BECD-A36156AF6EA7}" type="slidenum">
              <a:rPr lang="zh-CN" altLang="en-US" smtClean="0"/>
              <a:t>20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altLang="zh-CN" baseline="0" smtClean="0">
              <a:latin typeface="Arial Unicode MS" pitchFamily="34" charset="-122"/>
              <a:ea typeface="Arial Unicode MS" pitchFamily="34" charset="-122"/>
              <a:cs typeface="Arial Unicode MS" pitchFamily="34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C5E6AA5-1E64-440D-BECD-A36156AF6EA7}" type="slidenum">
              <a:rPr lang="zh-CN" altLang="en-US" smtClean="0"/>
              <a:t>21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altLang="zh-CN" baseline="0" smtClean="0">
              <a:latin typeface="Arial Unicode MS" pitchFamily="34" charset="-122"/>
              <a:ea typeface="Arial Unicode MS" pitchFamily="34" charset="-122"/>
              <a:cs typeface="Arial Unicode MS" pitchFamily="34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C5E6AA5-1E64-440D-BECD-A36156AF6EA7}" type="slidenum">
              <a:rPr lang="zh-CN" altLang="en-US" smtClean="0"/>
              <a:t>22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altLang="zh-CN" baseline="0" smtClean="0">
              <a:latin typeface="Arial Unicode MS" pitchFamily="34" charset="-122"/>
              <a:ea typeface="Arial Unicode MS" pitchFamily="34" charset="-122"/>
              <a:cs typeface="Arial Unicode MS" pitchFamily="34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C5E6AA5-1E64-440D-BECD-A36156AF6EA7}" type="slidenum">
              <a:rPr lang="zh-CN" altLang="en-US" smtClean="0"/>
              <a:t>23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altLang="zh-CN" baseline="0" smtClean="0">
              <a:latin typeface="Arial Unicode MS" pitchFamily="34" charset="-122"/>
              <a:ea typeface="Arial Unicode MS" pitchFamily="34" charset="-122"/>
              <a:cs typeface="Arial Unicode MS" pitchFamily="34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C5E6AA5-1E64-440D-BECD-A36156AF6EA7}" type="slidenum">
              <a:rPr lang="zh-CN" altLang="en-US" smtClean="0"/>
              <a:t>24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D0B3E0-490C-4B1A-9740-3526C3ADEB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39ECDD-2A3C-42EA-86D4-7ABF7A03C3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555AC0-61F8-4C54-9404-FF23D0CF79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5C0837-B95C-4B50-87C7-86D01A0D46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4EEBD8-356A-4EB6-B426-124032FA17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67864A-381D-46C3-BD18-EDA4621D4E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F05BFC-C559-4BBD-A642-DE02F05CE2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38545A-0169-4EDD-A900-D54789A45D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382CA6-0A22-4FBB-9D52-251CDB1066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52F606-1BD8-4355-8D58-13FE19150E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712493-6639-4006-A6AD-9E8F994609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 anchorCtr="0"/>
          <a:lstStyle>
            <a:lvl1pPr marL="0" indent="0">
              <a:buNone/>
              <a:defRPr sz="2800"/>
            </a:lvl1pPr>
            <a:lvl2pPr marL="457200" indent="0">
              <a:buNone/>
              <a:defRPr sz="2400"/>
            </a:lvl2pPr>
            <a:lvl3pPr marL="914400" indent="0">
              <a:buNone/>
              <a:defRPr sz="20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  <a:lvl6pPr marL="2286000" indent="0">
              <a:buNone/>
              <a:defRPr sz="1800"/>
            </a:lvl6pPr>
            <a:lvl7pPr marL="2743200" indent="0">
              <a:buNone/>
              <a:defRPr sz="1800"/>
            </a:lvl7pPr>
            <a:lvl8pPr marL="3200400" indent="0">
              <a:buNone/>
              <a:defRPr sz="1800"/>
            </a:lvl8pPr>
            <a:lvl9pPr marL="3657600" indent="0">
              <a:buNone/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 anchorCtr="0"/>
          <a:lstStyle>
            <a:lvl1pPr marL="0" indent="0">
              <a:buNone/>
              <a:defRPr sz="2800"/>
            </a:lvl1pPr>
            <a:lvl2pPr marL="457200" indent="0">
              <a:buNone/>
              <a:defRPr sz="2400"/>
            </a:lvl2pPr>
            <a:lvl3pPr marL="914400" indent="0">
              <a:buNone/>
              <a:defRPr sz="20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  <a:lvl6pPr marL="2286000" indent="0">
              <a:buNone/>
              <a:defRPr sz="1800"/>
            </a:lvl6pPr>
            <a:lvl7pPr marL="2743200" indent="0">
              <a:buNone/>
              <a:defRPr sz="1800"/>
            </a:lvl7pPr>
            <a:lvl8pPr marL="3200400" indent="0">
              <a:buNone/>
              <a:defRPr sz="1800"/>
            </a:lvl8pPr>
            <a:lvl9pPr marL="3657600" indent="0">
              <a:buNone/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Only" preserve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内容占位符 1"/>
          <p:cNvSpPr>
            <a:spLocks noGrp="1"/>
          </p:cNvSpPr>
          <p:nvPr>
            <p:ph/>
          </p:nvPr>
        </p:nvSpPr>
        <p:spPr>
          <a:xfrm>
            <a:off x="628650" y="365125"/>
            <a:ext cx="7886700" cy="58118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2F288E0-7875-42C4-84C8-98DBBD3BF4D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D9BB5D0-35E4-459D-AEF3-FE4D7C45CC19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Relationship Id="rId4" Type="http://schemas.openxmlformats.org/officeDocument/2006/relationships/oleObject" Target="../embeddings/oleObject1.bin" TargetMode="Internal" /><Relationship Id="rId5" Type="http://schemas.openxmlformats.org/officeDocument/2006/relationships/image" Target="../media/image2.wmf" /><Relationship Id="rId6" Type="http://schemas.openxmlformats.org/officeDocument/2006/relationships/oleObject" Target="../embeddings/oleObject2.bin" TargetMode="Internal" /><Relationship Id="rId7" Type="http://schemas.openxmlformats.org/officeDocument/2006/relationships/vmlDrawing" Target="../drawings/vmlDrawing1.v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Relationship Id="rId4" Type="http://schemas.openxmlformats.org/officeDocument/2006/relationships/oleObject" Target="../embeddings/oleObject3.bin" TargetMode="Internal" /><Relationship Id="rId5" Type="http://schemas.openxmlformats.org/officeDocument/2006/relationships/image" Target="../media/image2.wmf" /><Relationship Id="rId6" Type="http://schemas.openxmlformats.org/officeDocument/2006/relationships/oleObject" Target="../embeddings/oleObject4.bin" TargetMode="Internal" /><Relationship Id="rId7" Type="http://schemas.openxmlformats.org/officeDocument/2006/relationships/oleObject" Target="../embeddings/oleObject5.bin" TargetMode="Internal" /><Relationship Id="rId8" Type="http://schemas.openxmlformats.org/officeDocument/2006/relationships/oleObject" Target="../embeddings/oleObject6.bin" TargetMode="Internal" /><Relationship Id="rId9" Type="http://schemas.openxmlformats.org/officeDocument/2006/relationships/vmlDrawing" Target="../drawings/vmlDrawing2.v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Relationship Id="rId4" Type="http://schemas.openxmlformats.org/officeDocument/2006/relationships/oleObject" Target="../embeddings/oleObject7.bin" TargetMode="Internal" /><Relationship Id="rId5" Type="http://schemas.openxmlformats.org/officeDocument/2006/relationships/image" Target="../media/image2.wmf" /><Relationship Id="rId6" Type="http://schemas.openxmlformats.org/officeDocument/2006/relationships/oleObject" Target="../embeddings/oleObject8.bin" TargetMode="Internal" /><Relationship Id="rId7" Type="http://schemas.openxmlformats.org/officeDocument/2006/relationships/image" Target="../media/image3.wmf" /><Relationship Id="rId8" Type="http://schemas.openxmlformats.org/officeDocument/2006/relationships/vmlDrawing" Target="../drawings/vmlDrawing3.v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png" /><Relationship Id="rId4" Type="http://schemas.openxmlformats.org/officeDocument/2006/relationships/image" Target="../media/image3.wmf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1.png" /><Relationship Id="rId4" Type="http://schemas.openxmlformats.org/officeDocument/2006/relationships/image" Target="../media/image3.wmf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1.png" /><Relationship Id="rId4" Type="http://schemas.openxmlformats.org/officeDocument/2006/relationships/oleObject" Target="../embeddings/oleObject9.bin" TargetMode="Internal" /><Relationship Id="rId5" Type="http://schemas.openxmlformats.org/officeDocument/2006/relationships/image" Target="../media/image4.wmf" /><Relationship Id="rId6" Type="http://schemas.openxmlformats.org/officeDocument/2006/relationships/vmlDrawing" Target="../drawings/vmlDrawing4.v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oleObject" Target="../embeddings/oleObject13.bin" TargetMode="Internal" /><Relationship Id="rId11" Type="http://schemas.openxmlformats.org/officeDocument/2006/relationships/image" Target="../media/image8.wmf" /><Relationship Id="rId12" Type="http://schemas.openxmlformats.org/officeDocument/2006/relationships/image" Target="../media/image3.wmf" /><Relationship Id="rId13" Type="http://schemas.openxmlformats.org/officeDocument/2006/relationships/vmlDrawing" Target="../drawings/vmlDrawing5.v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1.png" /><Relationship Id="rId4" Type="http://schemas.openxmlformats.org/officeDocument/2006/relationships/oleObject" Target="../embeddings/oleObject10.bin" TargetMode="Internal" /><Relationship Id="rId5" Type="http://schemas.openxmlformats.org/officeDocument/2006/relationships/image" Target="../media/image5.wmf" /><Relationship Id="rId6" Type="http://schemas.openxmlformats.org/officeDocument/2006/relationships/oleObject" Target="../embeddings/oleObject11.bin" TargetMode="Internal" /><Relationship Id="rId7" Type="http://schemas.openxmlformats.org/officeDocument/2006/relationships/image" Target="../media/image6.wmf" /><Relationship Id="rId8" Type="http://schemas.openxmlformats.org/officeDocument/2006/relationships/oleObject" Target="../embeddings/oleObject12.bin" TargetMode="Internal" /><Relationship Id="rId9" Type="http://schemas.openxmlformats.org/officeDocument/2006/relationships/image" Target="../media/image7.wmf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oleObject" Target="../embeddings/oleObject17.bin" TargetMode="Internal" /><Relationship Id="rId11" Type="http://schemas.openxmlformats.org/officeDocument/2006/relationships/image" Target="../media/image11.wmf" /><Relationship Id="rId12" Type="http://schemas.openxmlformats.org/officeDocument/2006/relationships/image" Target="../media/image3.wmf" /><Relationship Id="rId13" Type="http://schemas.openxmlformats.org/officeDocument/2006/relationships/vmlDrawing" Target="../drawings/vmlDrawing6.vml" /><Relationship Id="rId2" Type="http://schemas.openxmlformats.org/officeDocument/2006/relationships/notesSlide" Target="../notesSlides/notesSlide11.xml" /><Relationship Id="rId3" Type="http://schemas.openxmlformats.org/officeDocument/2006/relationships/image" Target="../media/image1.png" /><Relationship Id="rId4" Type="http://schemas.openxmlformats.org/officeDocument/2006/relationships/oleObject" Target="../embeddings/oleObject14.bin" TargetMode="Internal" /><Relationship Id="rId5" Type="http://schemas.openxmlformats.org/officeDocument/2006/relationships/image" Target="../media/image7.wmf" /><Relationship Id="rId6" Type="http://schemas.openxmlformats.org/officeDocument/2006/relationships/oleObject" Target="../embeddings/oleObject15.bin" TargetMode="Internal" /><Relationship Id="rId7" Type="http://schemas.openxmlformats.org/officeDocument/2006/relationships/image" Target="../media/image9.wmf" /><Relationship Id="rId8" Type="http://schemas.openxmlformats.org/officeDocument/2006/relationships/oleObject" Target="../embeddings/oleObject16.bin" TargetMode="Internal" /><Relationship Id="rId9" Type="http://schemas.openxmlformats.org/officeDocument/2006/relationships/image" Target="../media/image10.wmf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2.xml" /><Relationship Id="rId3" Type="http://schemas.openxmlformats.org/officeDocument/2006/relationships/image" Target="../media/image1.png" /><Relationship Id="rId4" Type="http://schemas.openxmlformats.org/officeDocument/2006/relationships/oleObject" Target="../embeddings/oleObject18.bin" TargetMode="Internal" /><Relationship Id="rId5" Type="http://schemas.openxmlformats.org/officeDocument/2006/relationships/image" Target="../media/image12.wmf" /><Relationship Id="rId6" Type="http://schemas.openxmlformats.org/officeDocument/2006/relationships/oleObject" Target="../embeddings/oleObject19.bin" TargetMode="Internal" /><Relationship Id="rId7" Type="http://schemas.openxmlformats.org/officeDocument/2006/relationships/image" Target="../media/image13.wmf" /><Relationship Id="rId8" Type="http://schemas.openxmlformats.org/officeDocument/2006/relationships/image" Target="../media/image3.wmf" /><Relationship Id="rId9" Type="http://schemas.openxmlformats.org/officeDocument/2006/relationships/vmlDrawing" Target="../drawings/vmlDrawing7.v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3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4.xml" /><Relationship Id="rId3" Type="http://schemas.openxmlformats.org/officeDocument/2006/relationships/image" Target="../media/image1.png" /><Relationship Id="rId4" Type="http://schemas.openxmlformats.org/officeDocument/2006/relationships/image" Target="../media/image1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8.wmf" /><Relationship Id="rId11" Type="http://schemas.openxmlformats.org/officeDocument/2006/relationships/oleObject" Target="../embeddings/oleObject23.bin" TargetMode="Internal" /><Relationship Id="rId12" Type="http://schemas.openxmlformats.org/officeDocument/2006/relationships/image" Target="../media/image19.wmf" /><Relationship Id="rId13" Type="http://schemas.openxmlformats.org/officeDocument/2006/relationships/oleObject" Target="../embeddings/oleObject24.bin" TargetMode="Internal" /><Relationship Id="rId14" Type="http://schemas.openxmlformats.org/officeDocument/2006/relationships/image" Target="../media/image20.wmf" /><Relationship Id="rId15" Type="http://schemas.openxmlformats.org/officeDocument/2006/relationships/oleObject" Target="../embeddings/oleObject25.bin" TargetMode="Internal" /><Relationship Id="rId16" Type="http://schemas.openxmlformats.org/officeDocument/2006/relationships/image" Target="../media/image21.wmf" /><Relationship Id="rId17" Type="http://schemas.openxmlformats.org/officeDocument/2006/relationships/vmlDrawing" Target="../drawings/vmlDrawing8.vml" /><Relationship Id="rId2" Type="http://schemas.openxmlformats.org/officeDocument/2006/relationships/notesSlide" Target="../notesSlides/notesSlide15.xml" /><Relationship Id="rId3" Type="http://schemas.openxmlformats.org/officeDocument/2006/relationships/image" Target="../media/image1.png" /><Relationship Id="rId4" Type="http://schemas.openxmlformats.org/officeDocument/2006/relationships/image" Target="../media/image15.png" /><Relationship Id="rId5" Type="http://schemas.openxmlformats.org/officeDocument/2006/relationships/oleObject" Target="../embeddings/oleObject20.bin" TargetMode="Internal" /><Relationship Id="rId6" Type="http://schemas.openxmlformats.org/officeDocument/2006/relationships/image" Target="../media/image16.wmf" /><Relationship Id="rId7" Type="http://schemas.openxmlformats.org/officeDocument/2006/relationships/oleObject" Target="../embeddings/oleObject21.bin" TargetMode="Internal" /><Relationship Id="rId8" Type="http://schemas.openxmlformats.org/officeDocument/2006/relationships/image" Target="../media/image17.wmf" /><Relationship Id="rId9" Type="http://schemas.openxmlformats.org/officeDocument/2006/relationships/oleObject" Target="../embeddings/oleObject22.bin" TargetMode="Interna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oleObject" Target="../embeddings/oleObject29.bin" TargetMode="Internal" /><Relationship Id="rId11" Type="http://schemas.openxmlformats.org/officeDocument/2006/relationships/image" Target="../media/image25.wmf" /><Relationship Id="rId12" Type="http://schemas.openxmlformats.org/officeDocument/2006/relationships/oleObject" Target="../embeddings/oleObject30.bin" TargetMode="Internal" /><Relationship Id="rId13" Type="http://schemas.openxmlformats.org/officeDocument/2006/relationships/image" Target="../media/image26.wmf" /><Relationship Id="rId14" Type="http://schemas.openxmlformats.org/officeDocument/2006/relationships/oleObject" Target="../embeddings/oleObject31.bin" TargetMode="Internal" /><Relationship Id="rId15" Type="http://schemas.openxmlformats.org/officeDocument/2006/relationships/image" Target="../media/image27.wmf" /><Relationship Id="rId16" Type="http://schemas.openxmlformats.org/officeDocument/2006/relationships/image" Target="../media/image15.png" /><Relationship Id="rId17" Type="http://schemas.openxmlformats.org/officeDocument/2006/relationships/oleObject" Target="../embeddings/oleObject32.bin" TargetMode="Internal" /><Relationship Id="rId18" Type="http://schemas.openxmlformats.org/officeDocument/2006/relationships/image" Target="../media/image16.wmf" /><Relationship Id="rId19" Type="http://schemas.openxmlformats.org/officeDocument/2006/relationships/oleObject" Target="../embeddings/oleObject33.bin" TargetMode="Internal" /><Relationship Id="rId2" Type="http://schemas.openxmlformats.org/officeDocument/2006/relationships/notesSlide" Target="../notesSlides/notesSlide16.xml" /><Relationship Id="rId20" Type="http://schemas.openxmlformats.org/officeDocument/2006/relationships/image" Target="../media/image17.wmf" /><Relationship Id="rId21" Type="http://schemas.openxmlformats.org/officeDocument/2006/relationships/oleObject" Target="../embeddings/oleObject34.bin" TargetMode="Internal" /><Relationship Id="rId22" Type="http://schemas.openxmlformats.org/officeDocument/2006/relationships/image" Target="../media/image18.wmf" /><Relationship Id="rId23" Type="http://schemas.openxmlformats.org/officeDocument/2006/relationships/oleObject" Target="../embeddings/oleObject35.bin" TargetMode="Internal" /><Relationship Id="rId24" Type="http://schemas.openxmlformats.org/officeDocument/2006/relationships/image" Target="../media/image19.wmf" /><Relationship Id="rId25" Type="http://schemas.openxmlformats.org/officeDocument/2006/relationships/oleObject" Target="../embeddings/oleObject36.bin" TargetMode="Internal" /><Relationship Id="rId26" Type="http://schemas.openxmlformats.org/officeDocument/2006/relationships/image" Target="../media/image20.wmf" /><Relationship Id="rId27" Type="http://schemas.openxmlformats.org/officeDocument/2006/relationships/oleObject" Target="../embeddings/oleObject37.bin" TargetMode="Internal" /><Relationship Id="rId28" Type="http://schemas.openxmlformats.org/officeDocument/2006/relationships/image" Target="../media/image21.wmf" /><Relationship Id="rId29" Type="http://schemas.openxmlformats.org/officeDocument/2006/relationships/vmlDrawing" Target="../drawings/vmlDrawing9.vml" /><Relationship Id="rId3" Type="http://schemas.openxmlformats.org/officeDocument/2006/relationships/image" Target="../media/image1.png" /><Relationship Id="rId4" Type="http://schemas.openxmlformats.org/officeDocument/2006/relationships/oleObject" Target="../embeddings/oleObject26.bin" TargetMode="Internal" /><Relationship Id="rId5" Type="http://schemas.openxmlformats.org/officeDocument/2006/relationships/image" Target="../media/image22.wmf" /><Relationship Id="rId6" Type="http://schemas.openxmlformats.org/officeDocument/2006/relationships/oleObject" Target="../embeddings/oleObject27.bin" TargetMode="Internal" /><Relationship Id="rId7" Type="http://schemas.openxmlformats.org/officeDocument/2006/relationships/image" Target="../media/image23.wmf" /><Relationship Id="rId8" Type="http://schemas.openxmlformats.org/officeDocument/2006/relationships/oleObject" Target="../embeddings/oleObject28.bin" TargetMode="Internal" /><Relationship Id="rId9" Type="http://schemas.openxmlformats.org/officeDocument/2006/relationships/image" Target="../media/image24.wmf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5.png" /><Relationship Id="rId11" Type="http://schemas.openxmlformats.org/officeDocument/2006/relationships/oleObject" Target="../embeddings/oleObject41.bin" TargetMode="Internal" /><Relationship Id="rId12" Type="http://schemas.openxmlformats.org/officeDocument/2006/relationships/image" Target="../media/image16.wmf" /><Relationship Id="rId13" Type="http://schemas.openxmlformats.org/officeDocument/2006/relationships/oleObject" Target="../embeddings/oleObject42.bin" TargetMode="Internal" /><Relationship Id="rId14" Type="http://schemas.openxmlformats.org/officeDocument/2006/relationships/image" Target="../media/image17.wmf" /><Relationship Id="rId15" Type="http://schemas.openxmlformats.org/officeDocument/2006/relationships/oleObject" Target="../embeddings/oleObject43.bin" TargetMode="Internal" /><Relationship Id="rId16" Type="http://schemas.openxmlformats.org/officeDocument/2006/relationships/image" Target="../media/image18.wmf" /><Relationship Id="rId17" Type="http://schemas.openxmlformats.org/officeDocument/2006/relationships/oleObject" Target="../embeddings/oleObject44.bin" TargetMode="Internal" /><Relationship Id="rId18" Type="http://schemas.openxmlformats.org/officeDocument/2006/relationships/image" Target="../media/image19.wmf" /><Relationship Id="rId19" Type="http://schemas.openxmlformats.org/officeDocument/2006/relationships/oleObject" Target="../embeddings/oleObject45.bin" TargetMode="Internal" /><Relationship Id="rId2" Type="http://schemas.openxmlformats.org/officeDocument/2006/relationships/notesSlide" Target="../notesSlides/notesSlide17.xml" /><Relationship Id="rId20" Type="http://schemas.openxmlformats.org/officeDocument/2006/relationships/image" Target="../media/image20.wmf" /><Relationship Id="rId21" Type="http://schemas.openxmlformats.org/officeDocument/2006/relationships/oleObject" Target="../embeddings/oleObject46.bin" TargetMode="Internal" /><Relationship Id="rId22" Type="http://schemas.openxmlformats.org/officeDocument/2006/relationships/image" Target="../media/image21.wmf" /><Relationship Id="rId23" Type="http://schemas.openxmlformats.org/officeDocument/2006/relationships/vmlDrawing" Target="../drawings/vmlDrawing10.vml" /><Relationship Id="rId3" Type="http://schemas.openxmlformats.org/officeDocument/2006/relationships/image" Target="../media/image1.png" /><Relationship Id="rId4" Type="http://schemas.openxmlformats.org/officeDocument/2006/relationships/oleObject" Target="../embeddings/oleObject38.bin" TargetMode="Internal" /><Relationship Id="rId5" Type="http://schemas.openxmlformats.org/officeDocument/2006/relationships/image" Target="../media/image28.wmf" /><Relationship Id="rId6" Type="http://schemas.openxmlformats.org/officeDocument/2006/relationships/oleObject" Target="../embeddings/oleObject39.bin" TargetMode="Internal" /><Relationship Id="rId7" Type="http://schemas.openxmlformats.org/officeDocument/2006/relationships/image" Target="../media/image29.wmf" /><Relationship Id="rId8" Type="http://schemas.openxmlformats.org/officeDocument/2006/relationships/oleObject" Target="../embeddings/oleObject40.bin" TargetMode="Internal" /><Relationship Id="rId9" Type="http://schemas.openxmlformats.org/officeDocument/2006/relationships/image" Target="../media/image30.wmf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34.wmf" /><Relationship Id="rId11" Type="http://schemas.openxmlformats.org/officeDocument/2006/relationships/oleObject" Target="../embeddings/oleObject50.bin" TargetMode="Internal" /><Relationship Id="rId12" Type="http://schemas.openxmlformats.org/officeDocument/2006/relationships/image" Target="../media/image35.wmf" /><Relationship Id="rId13" Type="http://schemas.openxmlformats.org/officeDocument/2006/relationships/oleObject" Target="../embeddings/oleObject51.bin" TargetMode="Internal" /><Relationship Id="rId14" Type="http://schemas.openxmlformats.org/officeDocument/2006/relationships/image" Target="../media/image36.wmf" /><Relationship Id="rId15" Type="http://schemas.openxmlformats.org/officeDocument/2006/relationships/oleObject" Target="../embeddings/oleObject52.bin" TargetMode="Internal" /><Relationship Id="rId16" Type="http://schemas.openxmlformats.org/officeDocument/2006/relationships/image" Target="../media/image37.wmf" /><Relationship Id="rId17" Type="http://schemas.openxmlformats.org/officeDocument/2006/relationships/oleObject" Target="../embeddings/oleObject53.bin" TargetMode="Internal" /><Relationship Id="rId18" Type="http://schemas.openxmlformats.org/officeDocument/2006/relationships/image" Target="../media/image38.wmf" /><Relationship Id="rId19" Type="http://schemas.openxmlformats.org/officeDocument/2006/relationships/vmlDrawing" Target="../drawings/vmlDrawing11.vml" /><Relationship Id="rId2" Type="http://schemas.openxmlformats.org/officeDocument/2006/relationships/notesSlide" Target="../notesSlides/notesSlide18.xml" /><Relationship Id="rId3" Type="http://schemas.openxmlformats.org/officeDocument/2006/relationships/image" Target="../media/image1.png" /><Relationship Id="rId4" Type="http://schemas.openxmlformats.org/officeDocument/2006/relationships/image" Target="../media/image31.png" /><Relationship Id="rId5" Type="http://schemas.openxmlformats.org/officeDocument/2006/relationships/oleObject" Target="../embeddings/oleObject47.bin" TargetMode="Internal" /><Relationship Id="rId6" Type="http://schemas.openxmlformats.org/officeDocument/2006/relationships/image" Target="../media/image32.wmf" /><Relationship Id="rId7" Type="http://schemas.openxmlformats.org/officeDocument/2006/relationships/oleObject" Target="../embeddings/oleObject48.bin" TargetMode="Internal" /><Relationship Id="rId8" Type="http://schemas.openxmlformats.org/officeDocument/2006/relationships/image" Target="../media/image33.wmf" /><Relationship Id="rId9" Type="http://schemas.openxmlformats.org/officeDocument/2006/relationships/oleObject" Target="../embeddings/oleObject49.bin" TargetMode="Interna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oleObject" Target="../embeddings/oleObject57.bin" TargetMode="Internal" /><Relationship Id="rId11" Type="http://schemas.openxmlformats.org/officeDocument/2006/relationships/image" Target="../media/image42.wmf" /><Relationship Id="rId12" Type="http://schemas.openxmlformats.org/officeDocument/2006/relationships/oleObject" Target="../embeddings/oleObject58.bin" TargetMode="Internal" /><Relationship Id="rId13" Type="http://schemas.openxmlformats.org/officeDocument/2006/relationships/image" Target="../media/image43.wmf" /><Relationship Id="rId14" Type="http://schemas.openxmlformats.org/officeDocument/2006/relationships/image" Target="../media/image31.png" /><Relationship Id="rId15" Type="http://schemas.openxmlformats.org/officeDocument/2006/relationships/oleObject" Target="../embeddings/oleObject59.bin" TargetMode="Internal" /><Relationship Id="rId16" Type="http://schemas.openxmlformats.org/officeDocument/2006/relationships/image" Target="../media/image32.wmf" /><Relationship Id="rId17" Type="http://schemas.openxmlformats.org/officeDocument/2006/relationships/oleObject" Target="../embeddings/oleObject60.bin" TargetMode="Internal" /><Relationship Id="rId18" Type="http://schemas.openxmlformats.org/officeDocument/2006/relationships/image" Target="../media/image33.wmf" /><Relationship Id="rId19" Type="http://schemas.openxmlformats.org/officeDocument/2006/relationships/oleObject" Target="../embeddings/oleObject61.bin" TargetMode="Internal" /><Relationship Id="rId2" Type="http://schemas.openxmlformats.org/officeDocument/2006/relationships/notesSlide" Target="../notesSlides/notesSlide19.xml" /><Relationship Id="rId20" Type="http://schemas.openxmlformats.org/officeDocument/2006/relationships/image" Target="../media/image34.wmf" /><Relationship Id="rId21" Type="http://schemas.openxmlformats.org/officeDocument/2006/relationships/oleObject" Target="../embeddings/oleObject62.bin" TargetMode="Internal" /><Relationship Id="rId22" Type="http://schemas.openxmlformats.org/officeDocument/2006/relationships/image" Target="../media/image35.wmf" /><Relationship Id="rId23" Type="http://schemas.openxmlformats.org/officeDocument/2006/relationships/oleObject" Target="../embeddings/oleObject63.bin" TargetMode="Internal" /><Relationship Id="rId24" Type="http://schemas.openxmlformats.org/officeDocument/2006/relationships/image" Target="../media/image36.wmf" /><Relationship Id="rId25" Type="http://schemas.openxmlformats.org/officeDocument/2006/relationships/oleObject" Target="../embeddings/oleObject64.bin" TargetMode="Internal" /><Relationship Id="rId26" Type="http://schemas.openxmlformats.org/officeDocument/2006/relationships/image" Target="../media/image37.wmf" /><Relationship Id="rId27" Type="http://schemas.openxmlformats.org/officeDocument/2006/relationships/oleObject" Target="../embeddings/oleObject65.bin" TargetMode="Internal" /><Relationship Id="rId28" Type="http://schemas.openxmlformats.org/officeDocument/2006/relationships/image" Target="../media/image38.wmf" /><Relationship Id="rId29" Type="http://schemas.openxmlformats.org/officeDocument/2006/relationships/vmlDrawing" Target="../drawings/vmlDrawing12.vml" /><Relationship Id="rId3" Type="http://schemas.openxmlformats.org/officeDocument/2006/relationships/image" Target="../media/image1.png" /><Relationship Id="rId4" Type="http://schemas.openxmlformats.org/officeDocument/2006/relationships/oleObject" Target="../embeddings/oleObject54.bin" TargetMode="Internal" /><Relationship Id="rId5" Type="http://schemas.openxmlformats.org/officeDocument/2006/relationships/image" Target="../media/image39.wmf" /><Relationship Id="rId6" Type="http://schemas.openxmlformats.org/officeDocument/2006/relationships/oleObject" Target="../embeddings/oleObject55.bin" TargetMode="Internal" /><Relationship Id="rId7" Type="http://schemas.openxmlformats.org/officeDocument/2006/relationships/image" Target="../media/image40.wmf" /><Relationship Id="rId8" Type="http://schemas.openxmlformats.org/officeDocument/2006/relationships/oleObject" Target="../embeddings/oleObject56.bin" TargetMode="Internal" /><Relationship Id="rId9" Type="http://schemas.openxmlformats.org/officeDocument/2006/relationships/image" Target="../media/image41.wmf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47.wmf" /><Relationship Id="rId11" Type="http://schemas.openxmlformats.org/officeDocument/2006/relationships/oleObject" Target="../embeddings/oleObject69.bin" TargetMode="Internal" /><Relationship Id="rId12" Type="http://schemas.openxmlformats.org/officeDocument/2006/relationships/image" Target="../media/image48.wmf" /><Relationship Id="rId13" Type="http://schemas.openxmlformats.org/officeDocument/2006/relationships/oleObject" Target="../embeddings/oleObject70.bin" TargetMode="Internal" /><Relationship Id="rId14" Type="http://schemas.openxmlformats.org/officeDocument/2006/relationships/image" Target="../media/image49.wmf" /><Relationship Id="rId15" Type="http://schemas.openxmlformats.org/officeDocument/2006/relationships/oleObject" Target="../embeddings/oleObject71.bin" TargetMode="Internal" /><Relationship Id="rId16" Type="http://schemas.openxmlformats.org/officeDocument/2006/relationships/image" Target="../media/image50.wmf" /><Relationship Id="rId17" Type="http://schemas.openxmlformats.org/officeDocument/2006/relationships/oleObject" Target="../embeddings/oleObject72.bin" TargetMode="Internal" /><Relationship Id="rId18" Type="http://schemas.openxmlformats.org/officeDocument/2006/relationships/image" Target="../media/image51.wmf" /><Relationship Id="rId19" Type="http://schemas.openxmlformats.org/officeDocument/2006/relationships/vmlDrawing" Target="../drawings/vmlDrawing13.vml" /><Relationship Id="rId2" Type="http://schemas.openxmlformats.org/officeDocument/2006/relationships/notesSlide" Target="../notesSlides/notesSlide20.xml" /><Relationship Id="rId3" Type="http://schemas.openxmlformats.org/officeDocument/2006/relationships/image" Target="../media/image1.png" /><Relationship Id="rId4" Type="http://schemas.openxmlformats.org/officeDocument/2006/relationships/oleObject" Target="../embeddings/oleObject66.bin" TargetMode="Internal" /><Relationship Id="rId5" Type="http://schemas.openxmlformats.org/officeDocument/2006/relationships/image" Target="../media/image44.wmf" /><Relationship Id="rId6" Type="http://schemas.openxmlformats.org/officeDocument/2006/relationships/image" Target="../media/image45.png" /><Relationship Id="rId7" Type="http://schemas.openxmlformats.org/officeDocument/2006/relationships/oleObject" Target="../embeddings/oleObject67.bin" TargetMode="Internal" /><Relationship Id="rId8" Type="http://schemas.openxmlformats.org/officeDocument/2006/relationships/image" Target="../media/image46.wmf" /><Relationship Id="rId9" Type="http://schemas.openxmlformats.org/officeDocument/2006/relationships/oleObject" Target="../embeddings/oleObject68.bin" TargetMode="Interna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1.xml" /><Relationship Id="rId3" Type="http://schemas.openxmlformats.org/officeDocument/2006/relationships/image" Target="../media/image1.png" /><Relationship Id="rId4" Type="http://schemas.openxmlformats.org/officeDocument/2006/relationships/oleObject" Target="../embeddings/oleObject73.bin" TargetMode="Internal" /><Relationship Id="rId5" Type="http://schemas.openxmlformats.org/officeDocument/2006/relationships/image" Target="../media/image52.wmf" /><Relationship Id="rId6" Type="http://schemas.openxmlformats.org/officeDocument/2006/relationships/vmlDrawing" Target="../drawings/vmlDrawing14.v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2.xml" /><Relationship Id="rId3" Type="http://schemas.openxmlformats.org/officeDocument/2006/relationships/image" Target="../media/image1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3.xml" /><Relationship Id="rId3" Type="http://schemas.openxmlformats.org/officeDocument/2006/relationships/image" Target="../media/image1.png" /><Relationship Id="rId4" Type="http://schemas.openxmlformats.org/officeDocument/2006/relationships/oleObject" Target="../embeddings/oleObject74.bin" TargetMode="Internal" /><Relationship Id="rId5" Type="http://schemas.openxmlformats.org/officeDocument/2006/relationships/image" Target="../media/image2.wmf" /><Relationship Id="rId6" Type="http://schemas.openxmlformats.org/officeDocument/2006/relationships/oleObject" Target="../embeddings/oleObject75.bin" TargetMode="Internal" /><Relationship Id="rId7" Type="http://schemas.openxmlformats.org/officeDocument/2006/relationships/image" Target="../media/image53.png" /><Relationship Id="rId8" Type="http://schemas.openxmlformats.org/officeDocument/2006/relationships/vmlDrawing" Target="../drawings/vmlDrawing15.v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5134300100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5" name="直接连接符 4"/>
          <p:cNvCxnSpPr/>
          <p:nvPr/>
        </p:nvCxnSpPr>
        <p:spPr>
          <a:xfrm>
            <a:off x="638455" y="2159290"/>
            <a:ext cx="7920000" cy="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7" name="文本框 6"/>
          <p:cNvSpPr txBox="1"/>
          <p:nvPr/>
        </p:nvSpPr>
        <p:spPr>
          <a:xfrm>
            <a:off x="475067" y="891650"/>
            <a:ext cx="8122025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5400" b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孔隙扩张理论</a:t>
            </a:r>
            <a:endParaRPr lang="zh-CN" sz="54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914400" y="914400"/>
            <a:ext cx="137160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100"/>
              <a:t>2023最新整理收集</a:t>
            </a:r>
          </a:p>
          <a:p>
            <a:pPr>
              <a:defRPr sz="100" b="1" i="1">
                <a:solidFill>
                  <a:srgbClr val="E1E100"/>
                </a:solidFill>
              </a:defRPr>
            </a:pPr>
            <a:r>
              <a:t>do</a:t>
            </a:r>
            <a:br/>
            <a:br/>
            <a:br/>
            <a:r>
              <a:t> something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4" name="内容占位符 2"/>
          <p:cNvSpPr>
            <a:spLocks noGrp="1"/>
          </p:cNvSpPr>
          <p:nvPr>
            <p:ph idx="1"/>
          </p:nvPr>
        </p:nvSpPr>
        <p:spPr bwMode="auto">
          <a:xfrm>
            <a:off x="571472" y="1187035"/>
            <a:ext cx="8280920" cy="5112568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numCol="1" anchor="t" anchorCtr="0" compatLnSpc="1">
            <a:noAutofit/>
          </a:bodyPr>
          <a:lstStyle/>
          <a:p>
            <a:pPr fontAlgn="auto">
              <a:lnSpc>
                <a:spcPct val="120000"/>
              </a:lnSpc>
              <a:spcBef>
                <a:spcPts val="1200"/>
              </a:spcBef>
              <a:spcAft>
                <a:spcPts val="600"/>
              </a:spcAft>
              <a:buClr>
                <a:schemeClr val="tx1"/>
              </a:buClr>
              <a:buFont typeface="Wingdings" panose="05000000000000000000" pitchFamily="2" charset="2"/>
              <a:buChar char="p"/>
            </a:pPr>
            <a:r>
              <a:rPr lang="en-US" altLang="zh-CN" sz="2800" b="1" smtClean="0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 </a:t>
            </a:r>
            <a:r>
              <a:rPr lang="zh-CN" altLang="en-US" sz="2800" b="1" smtClean="0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问题描述</a:t>
            </a:r>
            <a:endParaRPr lang="zh-CN" altLang="en-US" sz="2800" b="1" smtClean="0">
              <a:solidFill>
                <a:srgbClr val="FF0000"/>
              </a:solidFill>
              <a:latin typeface="Times New Roman" panose="02020603050405020304" pitchFamily="18" charset="0"/>
              <a:ea typeface="楷体" panose="02010609060101010101" charset="-122"/>
              <a:cs typeface="Times New Roman" panose="02020603050405020304" pitchFamily="18" charset="0"/>
            </a:endParaRPr>
          </a:p>
          <a:p>
            <a:pPr fontAlgn="auto">
              <a:lnSpc>
                <a:spcPct val="120000"/>
              </a:lnSpc>
              <a:spcBef>
                <a:spcPts val="1200"/>
              </a:spcBef>
              <a:spcAft>
                <a:spcPts val="600"/>
              </a:spcAft>
              <a:buClr>
                <a:schemeClr val="tx1"/>
              </a:buClr>
              <a:buFont typeface="Wingdings" panose="05000000000000000000" pitchFamily="2" charset="2"/>
              <a:buChar char="p"/>
            </a:pPr>
            <a:r>
              <a:rPr lang="zh-CN" altLang="en-US" sz="2800" b="1" smtClean="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平面问题的极坐标解答</a:t>
            </a:r>
            <a:endParaRPr lang="zh-CN" altLang="en-US" sz="2800" b="1" smtClean="0">
              <a:solidFill>
                <a:schemeClr val="tx1"/>
              </a:solidFill>
              <a:latin typeface="Times New Roman" panose="02020603050405020304" pitchFamily="18" charset="0"/>
              <a:ea typeface="楷体" panose="02010609060101010101" charset="-122"/>
              <a:cs typeface="Times New Roman" panose="02020603050405020304" pitchFamily="18" charset="0"/>
            </a:endParaRPr>
          </a:p>
          <a:p>
            <a:pPr lvl="1" fontAlgn="auto">
              <a:lnSpc>
                <a:spcPct val="120000"/>
              </a:lnSpc>
              <a:spcBef>
                <a:spcPts val="1200"/>
              </a:spcBef>
              <a:spcAft>
                <a:spcPts val="600"/>
              </a:spcAft>
              <a:buClr>
                <a:schemeClr val="tx1"/>
              </a:buClr>
              <a:buFont typeface="Wingdings" panose="05000000000000000000" charset="0"/>
              <a:buChar char=""/>
            </a:pPr>
            <a:r>
              <a:rPr lang="zh-CN" altLang="en-US" sz="2800" b="1" smtClean="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平衡微分方程</a:t>
            </a:r>
            <a:endParaRPr lang="zh-CN" altLang="en-US" sz="2800" b="1" smtClean="0">
              <a:solidFill>
                <a:schemeClr val="tx1"/>
              </a:solidFill>
              <a:latin typeface="Times New Roman" panose="02020603050405020304" pitchFamily="18" charset="0"/>
              <a:ea typeface="楷体" panose="02010609060101010101" charset="-122"/>
              <a:cs typeface="Times New Roman" panose="02020603050405020304" pitchFamily="18" charset="0"/>
            </a:endParaRPr>
          </a:p>
          <a:p>
            <a:pPr lvl="1" fontAlgn="auto">
              <a:lnSpc>
                <a:spcPct val="120000"/>
              </a:lnSpc>
              <a:spcBef>
                <a:spcPts val="1200"/>
              </a:spcBef>
              <a:spcAft>
                <a:spcPts val="600"/>
              </a:spcAft>
              <a:buClr>
                <a:schemeClr val="tx1"/>
              </a:buClr>
              <a:buFont typeface="Wingdings" panose="05000000000000000000" charset="0"/>
              <a:buChar char=""/>
            </a:pPr>
            <a:r>
              <a:rPr lang="zh-CN" altLang="en-US" sz="2800" b="1" smtClean="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几何方程和物理方程</a:t>
            </a:r>
            <a:endParaRPr lang="zh-CN" altLang="en-US" sz="2800" b="1" smtClean="0">
              <a:solidFill>
                <a:schemeClr val="tx1"/>
              </a:solidFill>
              <a:latin typeface="Times New Roman" panose="02020603050405020304" pitchFamily="18" charset="0"/>
              <a:ea typeface="楷体" panose="02010609060101010101" charset="-122"/>
              <a:cs typeface="Times New Roman" panose="02020603050405020304" pitchFamily="18" charset="0"/>
            </a:endParaRPr>
          </a:p>
          <a:p>
            <a:pPr fontAlgn="auto">
              <a:lnSpc>
                <a:spcPct val="120000"/>
              </a:lnSpc>
              <a:spcBef>
                <a:spcPts val="1200"/>
              </a:spcBef>
              <a:buClr>
                <a:schemeClr val="tx1"/>
              </a:buClr>
              <a:buFont typeface="Wingdings" panose="05000000000000000000" pitchFamily="2" charset="2"/>
              <a:buChar char="p"/>
            </a:pPr>
            <a:r>
              <a:rPr lang="en-US" altLang="zh-CN" sz="2800" b="1" smtClean="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 </a:t>
            </a:r>
            <a:r>
              <a:rPr lang="zh-CN" altLang="en-US" sz="2800" b="1" smtClean="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圆球孔隙扩张理论</a:t>
            </a:r>
            <a:endParaRPr lang="zh-CN" altLang="en-US" sz="2800" b="1" smtClean="0">
              <a:solidFill>
                <a:schemeClr val="tx1"/>
              </a:solidFill>
              <a:latin typeface="Times New Roman" panose="02020603050405020304" pitchFamily="18" charset="0"/>
              <a:ea typeface="楷体" panose="02010609060101010101" charset="-122"/>
              <a:cs typeface="Times New Roman" panose="02020603050405020304" pitchFamily="18" charset="0"/>
            </a:endParaRPr>
          </a:p>
          <a:p>
            <a:pPr fontAlgn="auto">
              <a:lnSpc>
                <a:spcPct val="120000"/>
              </a:lnSpc>
              <a:spcBef>
                <a:spcPts val="1200"/>
              </a:spcBef>
              <a:buFont typeface="Wingdings" panose="05000000000000000000" pitchFamily="2" charset="2"/>
              <a:buChar char="p"/>
            </a:pPr>
            <a:r>
              <a:rPr lang="en-US" altLang="zh-CN" sz="2800" b="1" smtClean="0"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 </a:t>
            </a:r>
            <a:r>
              <a:rPr lang="zh-CN" altLang="en-US" sz="2800" b="1" smtClean="0"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椭球孔隙扩张理论</a:t>
            </a:r>
            <a:endParaRPr lang="zh-CN" altLang="en-US" sz="2800" b="1" smtClean="0">
              <a:latin typeface="Times New Roman" panose="02020603050405020304" pitchFamily="18" charset="0"/>
              <a:ea typeface="楷体" panose="02010609060101010101" charset="-122"/>
              <a:cs typeface="Times New Roman" panose="02020603050405020304" pitchFamily="18" charset="0"/>
            </a:endParaRPr>
          </a:p>
          <a:p>
            <a:pPr marL="0" indent="0">
              <a:lnSpc>
                <a:spcPct val="150000"/>
              </a:lnSpc>
              <a:spcBef>
                <a:spcPts val="1200"/>
              </a:spcBef>
              <a:buFont typeface="Wingdings" panose="05000000000000000000" pitchFamily="2" charset="2"/>
              <a:buNone/>
            </a:pPr>
            <a:endParaRPr lang="en-US" altLang="zh-CN" sz="2800" b="1" smtClean="0"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grpSp>
        <p:nvGrpSpPr>
          <p:cNvPr id="6" name="组合 24"/>
          <p:cNvGrpSpPr/>
          <p:nvPr/>
        </p:nvGrpSpPr>
        <p:grpSpPr>
          <a:xfrm>
            <a:off x="571477" y="272852"/>
            <a:ext cx="6500859" cy="714380"/>
            <a:chOff x="571472" y="272849"/>
            <a:chExt cx="6500858" cy="714380"/>
          </a:xfrm>
        </p:grpSpPr>
        <p:sp>
          <p:nvSpPr>
            <p:cNvPr id="7" name="Rectangle 3"/>
            <p:cNvSpPr txBox="1">
              <a:spLocks noChangeArrowheads="1"/>
            </p:cNvSpPr>
            <p:nvPr/>
          </p:nvSpPr>
          <p:spPr bwMode="auto">
            <a:xfrm>
              <a:off x="571472" y="272849"/>
              <a:ext cx="6500858" cy="714380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30000"/>
                </a:lnSpc>
                <a:spcBef>
                  <a:spcPct val="20000"/>
                </a:spcBef>
                <a:buClr>
                  <a:schemeClr val="folHlink"/>
                </a:buClr>
              </a:pPr>
              <a:r>
                <a:rPr lang="zh-CN" altLang="en-US" sz="2800" b="1" smtClean="0">
                  <a:solidFill>
                    <a:srgbClr val="FF0000"/>
                  </a:solidFill>
                  <a:latin typeface="楷体" panose="02010609060101010101" charset="-122"/>
                  <a:ea typeface="楷体" panose="02010609060101010101" charset="-122"/>
                  <a:cs typeface="Times New Roman" panose="02020603050405020304" pitchFamily="18" charset="0"/>
                </a:rPr>
                <a:t>目录</a:t>
              </a:r>
              <a:r>
                <a:rPr lang="en-US" altLang="zh-CN" sz="2800" b="1" smtClean="0">
                  <a:solidFill>
                    <a:srgbClr val="FF0000"/>
                  </a:solidFill>
                  <a:latin typeface="Times New Roman" panose="02020603050405020304" pitchFamily="18" charset="0"/>
                  <a:ea typeface="黑体" panose="02010609060101010101" pitchFamily="49" charset="-122"/>
                  <a:cs typeface="Times New Roman" panose="02020603050405020304" pitchFamily="18" charset="0"/>
                </a:rPr>
                <a:t> </a:t>
              </a:r>
              <a:endPara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endParaRPr>
            </a:p>
          </p:txBody>
        </p:sp>
        <p:sp>
          <p:nvSpPr>
            <p:cNvPr id="8" name="Line 5"/>
            <p:cNvSpPr>
              <a:spLocks noChangeShapeType="1"/>
            </p:cNvSpPr>
            <p:nvPr/>
          </p:nvSpPr>
          <p:spPr bwMode="auto">
            <a:xfrm>
              <a:off x="642910" y="928670"/>
              <a:ext cx="5759450" cy="0"/>
            </a:xfrm>
            <a:prstGeom prst="line">
              <a:avLst/>
            </a:prstGeom>
            <a:noFill/>
            <a:ln w="76200">
              <a:solidFill>
                <a:srgbClr val="FF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pic>
        <p:nvPicPr>
          <p:cNvPr id="9" name="Picture 18" descr="未标题-1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7815755" y="195578"/>
            <a:ext cx="1036637" cy="900113"/>
          </a:xfrm>
          <a:prstGeom prst="rect">
            <a:avLst/>
          </a:prstGeom>
          <a:noFill/>
          <a:ln w="9525">
            <a:noFill/>
            <a:miter lim="800000"/>
          </a:ln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24"/>
          <p:cNvGrpSpPr/>
          <p:nvPr/>
        </p:nvGrpSpPr>
        <p:grpSpPr>
          <a:xfrm>
            <a:off x="571477" y="272852"/>
            <a:ext cx="6500859" cy="714380"/>
            <a:chOff x="571472" y="272849"/>
            <a:chExt cx="6500858" cy="714380"/>
          </a:xfrm>
        </p:grpSpPr>
        <p:sp>
          <p:nvSpPr>
            <p:cNvPr id="7" name="Rectangle 3"/>
            <p:cNvSpPr txBox="1">
              <a:spLocks noChangeArrowheads="1"/>
            </p:cNvSpPr>
            <p:nvPr/>
          </p:nvSpPr>
          <p:spPr bwMode="auto">
            <a:xfrm>
              <a:off x="571472" y="272849"/>
              <a:ext cx="6500858" cy="714380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30000"/>
                </a:lnSpc>
                <a:spcBef>
                  <a:spcPct val="20000"/>
                </a:spcBef>
                <a:buClr>
                  <a:schemeClr val="folHlink"/>
                </a:buClr>
              </a:pPr>
              <a:r>
                <a:rPr lang="zh-CN" altLang="en-US" sz="2800" b="1" smtClean="0">
                  <a:solidFill>
                    <a:srgbClr val="FF0000"/>
                  </a:solidFill>
                  <a:latin typeface="楷体" panose="02010609060101010101" charset="-122"/>
                  <a:ea typeface="楷体" panose="02010609060101010101" charset="-122"/>
                  <a:cs typeface="Times New Roman" panose="02020603050405020304" pitchFamily="18" charset="0"/>
                </a:rPr>
                <a:t>问题描述</a:t>
              </a:r>
              <a:r>
                <a:rPr lang="en-US" altLang="zh-CN" sz="2800" b="1" smtClean="0">
                  <a:solidFill>
                    <a:srgbClr val="FF0000"/>
                  </a:solidFill>
                  <a:latin typeface="Times New Roman" panose="02020603050405020304" pitchFamily="18" charset="0"/>
                  <a:ea typeface="黑体" panose="02010609060101010101" pitchFamily="49" charset="-122"/>
                  <a:cs typeface="Times New Roman" panose="02020603050405020304" pitchFamily="18" charset="0"/>
                </a:rPr>
                <a:t> </a:t>
              </a:r>
              <a:endPara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endParaRPr>
            </a:p>
          </p:txBody>
        </p:sp>
        <p:sp>
          <p:nvSpPr>
            <p:cNvPr id="8" name="Line 5"/>
            <p:cNvSpPr>
              <a:spLocks noChangeShapeType="1"/>
            </p:cNvSpPr>
            <p:nvPr/>
          </p:nvSpPr>
          <p:spPr bwMode="auto">
            <a:xfrm>
              <a:off x="642910" y="928670"/>
              <a:ext cx="5759450" cy="0"/>
            </a:xfrm>
            <a:prstGeom prst="line">
              <a:avLst/>
            </a:prstGeom>
            <a:noFill/>
            <a:ln w="76200">
              <a:solidFill>
                <a:srgbClr val="FF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pic>
        <p:nvPicPr>
          <p:cNvPr id="9" name="Picture 18" descr="未标题-1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7815755" y="195578"/>
            <a:ext cx="1036637" cy="900113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19" name="文本框 18"/>
          <p:cNvSpPr txBox="1"/>
          <p:nvPr/>
        </p:nvSpPr>
        <p:spPr>
          <a:xfrm>
            <a:off x="571500" y="1096010"/>
            <a:ext cx="7844155" cy="17532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09600" fontAlgn="auto">
              <a:lnSpc>
                <a:spcPct val="150000"/>
              </a:lnSpc>
            </a:pPr>
            <a:r>
              <a:rPr lang="zh-CN" sz="2400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无限大的土体内部存在一空腔，在空腔内部压力</a:t>
            </a:r>
            <a:r>
              <a:rPr lang="en-US" altLang="zh-CN" sz="2400" i="1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u</a:t>
            </a:r>
            <a:r>
              <a:rPr lang="en-US" altLang="zh-CN" sz="2400" i="1" baseline="-25000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g</a:t>
            </a:r>
            <a:r>
              <a:rPr lang="zh-CN" altLang="en-US" sz="2400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和土体外部平均总应力</a:t>
            </a:r>
            <a:r>
              <a:rPr lang="en-US" altLang="zh-CN" sz="2400" i="1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p</a:t>
            </a:r>
            <a:r>
              <a:rPr lang="zh-CN" altLang="en-US" sz="2400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的共同作用下，空腔的形态是如何变化的？又会对周围的土体造成什么样的影响？</a:t>
            </a:r>
            <a:endParaRPr lang="zh-CN" altLang="en-US" sz="2400">
              <a:solidFill>
                <a:schemeClr val="tx1"/>
              </a:solidFill>
              <a:uFillTx/>
              <a:latin typeface="Times New Roman" panose="02020603050405020304" pitchFamily="18" charset="0"/>
              <a:ea typeface="楷体" panose="02010609060101010101" charset="-122"/>
            </a:endParaRPr>
          </a:p>
        </p:txBody>
      </p:sp>
      <p:grpSp>
        <p:nvGrpSpPr>
          <p:cNvPr id="5" name="组合 4"/>
          <p:cNvGrpSpPr/>
          <p:nvPr/>
        </p:nvGrpSpPr>
        <p:grpSpPr>
          <a:xfrm>
            <a:off x="967105" y="2759710"/>
            <a:ext cx="4540250" cy="3780790"/>
            <a:chOff x="4169" y="4541"/>
            <a:chExt cx="7150" cy="5954"/>
          </a:xfrm>
        </p:grpSpPr>
        <p:grpSp>
          <p:nvGrpSpPr>
            <p:cNvPr id="165" name="组合 164"/>
            <p:cNvGrpSpPr/>
            <p:nvPr/>
          </p:nvGrpSpPr>
          <p:grpSpPr>
            <a:xfrm>
              <a:off x="4169" y="4541"/>
              <a:ext cx="5816" cy="5954"/>
              <a:chOff x="4209" y="4710"/>
              <a:chExt cx="5816" cy="5954"/>
            </a:xfrm>
          </p:grpSpPr>
          <p:sp>
            <p:nvSpPr>
              <p:cNvPr id="144" name="文本框 143"/>
              <p:cNvSpPr txBox="1"/>
              <p:nvPr/>
            </p:nvSpPr>
            <p:spPr>
              <a:xfrm>
                <a:off x="6853" y="4710"/>
                <a:ext cx="528" cy="725"/>
              </a:xfrm>
              <a:prstGeom prst="rect">
                <a:avLst/>
              </a:prstGeom>
              <a:noFill/>
            </p:spPr>
            <p:txBody>
              <a:bodyPr wrap="none" rtlCol="0" anchor="t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2400" i="1">
                    <a:uFillTx/>
                    <a:latin typeface="Times New Roman" panose="02020603050405020304" pitchFamily="18" charset="0"/>
                    <a:ea typeface="楷体" panose="02010609060101010101" charset="-122"/>
                    <a:sym typeface="+mn-ea"/>
                  </a:rPr>
                  <a:t>p</a:t>
                </a:r>
                <a:endParaRPr lang="en-US" altLang="zh-CN" sz="2400" i="1">
                  <a:uFillTx/>
                  <a:latin typeface="Times New Roman" panose="02020603050405020304" pitchFamily="18" charset="0"/>
                  <a:ea typeface="楷体" panose="02010609060101010101" charset="-122"/>
                  <a:sym typeface="+mn-ea"/>
                </a:endParaRPr>
              </a:p>
            </p:txBody>
          </p:sp>
          <p:grpSp>
            <p:nvGrpSpPr>
              <p:cNvPr id="164" name="组合 163"/>
              <p:cNvGrpSpPr/>
              <p:nvPr/>
            </p:nvGrpSpPr>
            <p:grpSpPr>
              <a:xfrm>
                <a:off x="4209" y="5230"/>
                <a:ext cx="5816" cy="5435"/>
                <a:chOff x="4209" y="5230"/>
                <a:chExt cx="5816" cy="5435"/>
              </a:xfrm>
            </p:grpSpPr>
            <p:graphicFrame>
              <p:nvGraphicFramePr>
                <p:cNvPr id="3" name="对象 2">
                  <a:hlinkClick action="ppaction://ole?verb=0"/>
                </p:cNvPr>
                <p:cNvGraphicFramePr>
                  <a:graphicFrameLocks noChangeAspect="1"/>
                </p:cNvGraphicFramePr>
                <p:nvPr/>
              </p:nvGraphicFramePr>
              <p:xfrm>
                <a:off x="7110" y="5230"/>
                <a:ext cx="180" cy="340"/>
              </p:xfrm>
              <a:graphic>
                <a:graphicData uri="http://schemas.openxmlformats.org/presentationml/2006/ole">
                  <mc:AlternateContent>
                    <mc:Choice xmlns:v="urn:schemas-microsoft-com:vml" Requires="v">
                      <p:oleObj spid="_x0000_s1038" r:id="rId4" imgW="114300" imgH="215900" progId="Equation.KSEE3">
                        <p:embed/>
                      </p:oleObj>
                    </mc:Choice>
                    <mc:Fallback>
                      <p:oleObj r:id="rId4" imgW="114300" imgH="215900" progId="Equation.KSEE3">
                        <p:embed/>
                        <p:pic>
                          <p:nvPicPr>
                            <p:cNvPr id="0" name="OLE substitute image"/>
                            <p:cNvPicPr/>
                            <p:nvPr/>
                          </p:nvPicPr>
                          <p:blipFill>
                            <a:blip r:embed="rId5"/>
                            <a:stretch>
                              <a:fillRect/>
                            </a:stretch>
                          </p:blipFill>
                          <p:spPr>
                            <a:xfrm>
                              <a:off x="7110" y="5230"/>
                              <a:ext cx="180" cy="340"/>
                            </a:xfrm>
                            <a:prstGeom prst="rect">
                              <a:avLst/>
                            </a:prstGeom>
                          </p:spPr>
                        </p:pic>
                      </p:oleObj>
                    </mc:Fallback>
                  </mc:AlternateContent>
                </a:graphicData>
              </a:graphic>
            </p:graphicFrame>
            <p:graphicFrame>
              <p:nvGraphicFramePr>
                <p:cNvPr id="4" name="对象 3">
                  <a:hlinkClick action="ppaction://ole?verb=0"/>
                </p:cNvPr>
                <p:cNvGraphicFramePr>
                  <a:graphicFrameLocks noChangeAspect="1"/>
                </p:cNvGraphicFramePr>
                <p:nvPr/>
              </p:nvGraphicFramePr>
              <p:xfrm>
                <a:off x="7110" y="5230"/>
                <a:ext cx="180" cy="340"/>
              </p:xfrm>
              <a:graphic>
                <a:graphicData uri="http://schemas.openxmlformats.org/presentationml/2006/ole">
                  <mc:AlternateContent>
                    <mc:Choice xmlns:v="urn:schemas-microsoft-com:vml" Requires="v">
                      <p:oleObj spid="_x0000_s1039" r:id="rId6" imgW="114300" imgH="215900" progId="Equation.KSEE3">
                        <p:embed/>
                      </p:oleObj>
                    </mc:Choice>
                    <mc:Fallback>
                      <p:oleObj r:id="rId6" imgW="114300" imgH="215900" progId="Equation.KSEE3">
                        <p:embed/>
                        <p:pic>
                          <p:nvPicPr>
                            <p:cNvPr id="0" name="OLE substitute image"/>
                            <p:cNvPicPr/>
                            <p:nvPr/>
                          </p:nvPicPr>
                          <p:blipFill>
                            <a:blip r:embed="rId5"/>
                            <a:stretch>
                              <a:fillRect/>
                            </a:stretch>
                          </p:blipFill>
                          <p:spPr>
                            <a:xfrm>
                              <a:off x="7110" y="5230"/>
                              <a:ext cx="180" cy="340"/>
                            </a:xfrm>
                            <a:prstGeom prst="rect">
                              <a:avLst/>
                            </a:prstGeom>
                          </p:spPr>
                        </p:pic>
                      </p:oleObj>
                    </mc:Fallback>
                  </mc:AlternateContent>
                </a:graphicData>
              </a:graphic>
            </p:graphicFrame>
            <p:grpSp>
              <p:nvGrpSpPr>
                <p:cNvPr id="14" name="组合 13"/>
                <p:cNvGrpSpPr/>
                <p:nvPr/>
              </p:nvGrpSpPr>
              <p:grpSpPr>
                <a:xfrm>
                  <a:off x="5303" y="6002"/>
                  <a:ext cx="3628" cy="3628"/>
                  <a:chOff x="5303" y="6002"/>
                  <a:chExt cx="3628" cy="3628"/>
                </a:xfrm>
              </p:grpSpPr>
              <p:sp>
                <p:nvSpPr>
                  <p:cNvPr id="2" name="矩形 1"/>
                  <p:cNvSpPr/>
                  <p:nvPr/>
                </p:nvSpPr>
                <p:spPr>
                  <a:xfrm>
                    <a:off x="5303" y="6002"/>
                    <a:ext cx="3628" cy="3628"/>
                  </a:xfrm>
                  <a:prstGeom prst="rect">
                    <a:avLst/>
                  </a:prstGeom>
                  <a:solidFill>
                    <a:schemeClr val="bg1">
                      <a:lumMod val="65000"/>
                    </a:schemeClr>
                  </a:solidFill>
                  <a:ln>
                    <a:solidFill>
                      <a:schemeClr val="tx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11" name="任意多边形 10"/>
                  <p:cNvSpPr/>
                  <p:nvPr/>
                </p:nvSpPr>
                <p:spPr>
                  <a:xfrm>
                    <a:off x="6545" y="7298"/>
                    <a:ext cx="1064" cy="1193"/>
                  </a:xfrm>
                  <a:custGeom>
                    <a:gdLst>
                      <a:gd name="connisteX0" fmla="*/ 8255 w 675640"/>
                      <a:gd name="connsiteY0" fmla="*/ 329565 h 757555"/>
                      <a:gd name="connisteX1" fmla="*/ 0 w 675640"/>
                      <a:gd name="connsiteY1" fmla="*/ 280035 h 757555"/>
                      <a:gd name="connisteX2" fmla="*/ 8255 w 675640"/>
                      <a:gd name="connsiteY2" fmla="*/ 222250 h 757555"/>
                      <a:gd name="connisteX3" fmla="*/ 16510 w 675640"/>
                      <a:gd name="connsiteY3" fmla="*/ 165100 h 757555"/>
                      <a:gd name="connisteX4" fmla="*/ 66040 w 675640"/>
                      <a:gd name="connsiteY4" fmla="*/ 123825 h 757555"/>
                      <a:gd name="connisteX5" fmla="*/ 115570 w 675640"/>
                      <a:gd name="connsiteY5" fmla="*/ 99060 h 757555"/>
                      <a:gd name="connisteX6" fmla="*/ 140335 w 675640"/>
                      <a:gd name="connsiteY6" fmla="*/ 49530 h 757555"/>
                      <a:gd name="connisteX7" fmla="*/ 173355 w 675640"/>
                      <a:gd name="connsiteY7" fmla="*/ 24765 h 757555"/>
                      <a:gd name="connisteX8" fmla="*/ 222250 w 675640"/>
                      <a:gd name="connsiteY8" fmla="*/ 8255 h 757555"/>
                      <a:gd name="connisteX9" fmla="*/ 321310 w 675640"/>
                      <a:gd name="connsiteY9" fmla="*/ 16510 h 757555"/>
                      <a:gd name="connisteX10" fmla="*/ 379095 w 675640"/>
                      <a:gd name="connsiteY10" fmla="*/ 8255 h 757555"/>
                      <a:gd name="connisteX11" fmla="*/ 485775 w 675640"/>
                      <a:gd name="connsiteY11" fmla="*/ 0 h 757555"/>
                      <a:gd name="connisteX12" fmla="*/ 551815 w 675640"/>
                      <a:gd name="connsiteY12" fmla="*/ 49530 h 757555"/>
                      <a:gd name="connisteX13" fmla="*/ 584835 w 675640"/>
                      <a:gd name="connsiteY13" fmla="*/ 90805 h 757555"/>
                      <a:gd name="connisteX14" fmla="*/ 626110 w 675640"/>
                      <a:gd name="connsiteY14" fmla="*/ 198120 h 757555"/>
                      <a:gd name="connisteX15" fmla="*/ 642620 w 675640"/>
                      <a:gd name="connsiteY15" fmla="*/ 222250 h 757555"/>
                      <a:gd name="connisteX16" fmla="*/ 659130 w 675640"/>
                      <a:gd name="connsiteY16" fmla="*/ 280035 h 757555"/>
                      <a:gd name="connisteX17" fmla="*/ 675640 w 675640"/>
                      <a:gd name="connsiteY17" fmla="*/ 329565 h 757555"/>
                      <a:gd name="connisteX18" fmla="*/ 675640 w 675640"/>
                      <a:gd name="connsiteY18" fmla="*/ 395605 h 757555"/>
                      <a:gd name="connisteX19" fmla="*/ 667385 w 675640"/>
                      <a:gd name="connsiteY19" fmla="*/ 469265 h 757555"/>
                      <a:gd name="connisteX20" fmla="*/ 659130 w 675640"/>
                      <a:gd name="connsiteY20" fmla="*/ 510540 h 757555"/>
                      <a:gd name="connisteX21" fmla="*/ 642620 w 675640"/>
                      <a:gd name="connsiteY21" fmla="*/ 535305 h 757555"/>
                      <a:gd name="connisteX22" fmla="*/ 634365 w 675640"/>
                      <a:gd name="connsiteY22" fmla="*/ 560070 h 757555"/>
                      <a:gd name="connisteX23" fmla="*/ 568325 w 675640"/>
                      <a:gd name="connsiteY23" fmla="*/ 659130 h 757555"/>
                      <a:gd name="connisteX24" fmla="*/ 485775 w 675640"/>
                      <a:gd name="connsiteY24" fmla="*/ 716280 h 757555"/>
                      <a:gd name="connisteX25" fmla="*/ 420370 w 675640"/>
                      <a:gd name="connsiteY25" fmla="*/ 732790 h 757555"/>
                      <a:gd name="connisteX26" fmla="*/ 346075 w 675640"/>
                      <a:gd name="connsiteY26" fmla="*/ 749300 h 757555"/>
                      <a:gd name="connisteX27" fmla="*/ 263525 w 675640"/>
                      <a:gd name="connsiteY27" fmla="*/ 757555 h 757555"/>
                      <a:gd name="connisteX28" fmla="*/ 165100 w 675640"/>
                      <a:gd name="connsiteY28" fmla="*/ 749300 h 757555"/>
                      <a:gd name="connisteX29" fmla="*/ 140335 w 675640"/>
                      <a:gd name="connsiteY29" fmla="*/ 732790 h 757555"/>
                      <a:gd name="connisteX30" fmla="*/ 57785 w 675640"/>
                      <a:gd name="connsiteY30" fmla="*/ 659130 h 757555"/>
                      <a:gd name="connisteX31" fmla="*/ 41275 w 675640"/>
                      <a:gd name="connsiteY31" fmla="*/ 584835 h 757555"/>
                      <a:gd name="connisteX32" fmla="*/ 24765 w 675640"/>
                      <a:gd name="connsiteY32" fmla="*/ 510540 h 757555"/>
                      <a:gd name="connisteX33" fmla="*/ 33020 w 675640"/>
                      <a:gd name="connsiteY33" fmla="*/ 452755 h 757555"/>
                      <a:gd name="connisteX34" fmla="*/ 41275 w 675640"/>
                      <a:gd name="connsiteY34" fmla="*/ 428625 h 757555"/>
                      <a:gd name="connisteX35" fmla="*/ 24765 w 675640"/>
                      <a:gd name="connsiteY35" fmla="*/ 379095 h 757555"/>
                      <a:gd name="connisteX36" fmla="*/ 8255 w 675640"/>
                      <a:gd name="connsiteY36" fmla="*/ 329565 h 757555"/>
                    </a:gdLst>
                    <a:cxnLst>
                      <a:cxn ang="0">
                        <a:pos x="connisteX0" y="connsiteY0"/>
                      </a:cxn>
                      <a:cxn ang="0">
                        <a:pos x="connisteX1" y="connsiteY1"/>
                      </a:cxn>
                      <a:cxn ang="0">
                        <a:pos x="connisteX2" y="connsiteY2"/>
                      </a:cxn>
                      <a:cxn ang="0">
                        <a:pos x="connisteX3" y="connsiteY3"/>
                      </a:cxn>
                      <a:cxn ang="0">
                        <a:pos x="connisteX4" y="connsiteY4"/>
                      </a:cxn>
                      <a:cxn ang="0">
                        <a:pos x="connisteX5" y="connsiteY5"/>
                      </a:cxn>
                      <a:cxn ang="0">
                        <a:pos x="connisteX6" y="connsiteY6"/>
                      </a:cxn>
                      <a:cxn ang="0">
                        <a:pos x="connisteX7" y="connsiteY7"/>
                      </a:cxn>
                      <a:cxn ang="0">
                        <a:pos x="connisteX8" y="connsiteY8"/>
                      </a:cxn>
                      <a:cxn ang="0">
                        <a:pos x="connisteX9" y="connsiteY9"/>
                      </a:cxn>
                      <a:cxn ang="0">
                        <a:pos x="connisteX10" y="connsiteY10"/>
                      </a:cxn>
                      <a:cxn ang="0">
                        <a:pos x="connisteX11" y="connsiteY11"/>
                      </a:cxn>
                      <a:cxn ang="0">
                        <a:pos x="connisteX12" y="connsiteY12"/>
                      </a:cxn>
                      <a:cxn ang="0">
                        <a:pos x="connisteX13" y="connsiteY13"/>
                      </a:cxn>
                      <a:cxn ang="0">
                        <a:pos x="connisteX14" y="connsiteY14"/>
                      </a:cxn>
                      <a:cxn ang="0">
                        <a:pos x="connisteX15" y="connsiteY15"/>
                      </a:cxn>
                      <a:cxn ang="0">
                        <a:pos x="connisteX16" y="connsiteY16"/>
                      </a:cxn>
                      <a:cxn ang="0">
                        <a:pos x="connisteX17" y="connsiteY17"/>
                      </a:cxn>
                      <a:cxn ang="0">
                        <a:pos x="connisteX18" y="connsiteY18"/>
                      </a:cxn>
                      <a:cxn ang="0">
                        <a:pos x="connisteX19" y="connsiteY19"/>
                      </a:cxn>
                      <a:cxn ang="0">
                        <a:pos x="connisteX20" y="connsiteY20"/>
                      </a:cxn>
                      <a:cxn ang="0">
                        <a:pos x="connisteX21" y="connsiteY21"/>
                      </a:cxn>
                      <a:cxn ang="0">
                        <a:pos x="connisteX22" y="connsiteY22"/>
                      </a:cxn>
                      <a:cxn ang="0">
                        <a:pos x="connisteX23" y="connsiteY23"/>
                      </a:cxn>
                      <a:cxn ang="0">
                        <a:pos x="connisteX24" y="connsiteY24"/>
                      </a:cxn>
                      <a:cxn ang="0">
                        <a:pos x="connisteX25" y="connsiteY25"/>
                      </a:cxn>
                      <a:cxn ang="0">
                        <a:pos x="connisteX26" y="connsiteY26"/>
                      </a:cxn>
                      <a:cxn ang="0">
                        <a:pos x="connisteX27" y="connsiteY27"/>
                      </a:cxn>
                      <a:cxn ang="0">
                        <a:pos x="connisteX28" y="connsiteY28"/>
                      </a:cxn>
                      <a:cxn ang="0">
                        <a:pos x="connisteX29" y="connsiteY29"/>
                      </a:cxn>
                      <a:cxn ang="0">
                        <a:pos x="connisteX30" y="connsiteY30"/>
                      </a:cxn>
                      <a:cxn ang="0">
                        <a:pos x="connisteX31" y="connsiteY31"/>
                      </a:cxn>
                      <a:cxn ang="0">
                        <a:pos x="connisteX32" y="connsiteY32"/>
                      </a:cxn>
                      <a:cxn ang="0">
                        <a:pos x="connisteX33" y="connsiteY33"/>
                      </a:cxn>
                      <a:cxn ang="0">
                        <a:pos x="connisteX34" y="connsiteY34"/>
                      </a:cxn>
                      <a:cxn ang="0">
                        <a:pos x="connisteX35" y="connsiteY35"/>
                      </a:cxn>
                      <a:cxn ang="0">
                        <a:pos x="connisteX36" y="connsiteY36"/>
                      </a:cxn>
                    </a:cxnLst>
                    <a:rect l="l" t="t" r="r" b="b"/>
                    <a:pathLst>
                      <a:path w="675640" h="757555">
                        <a:moveTo>
                          <a:pt x="8255" y="329565"/>
                        </a:moveTo>
                        <a:lnTo>
                          <a:pt x="0" y="280035"/>
                        </a:lnTo>
                        <a:lnTo>
                          <a:pt x="8255" y="222250"/>
                        </a:lnTo>
                        <a:lnTo>
                          <a:pt x="16510" y="165100"/>
                        </a:lnTo>
                        <a:lnTo>
                          <a:pt x="66040" y="123825"/>
                        </a:lnTo>
                        <a:lnTo>
                          <a:pt x="115570" y="99060"/>
                        </a:lnTo>
                        <a:lnTo>
                          <a:pt x="140335" y="49530"/>
                        </a:lnTo>
                        <a:lnTo>
                          <a:pt x="173355" y="24765"/>
                        </a:lnTo>
                        <a:lnTo>
                          <a:pt x="222250" y="8255"/>
                        </a:lnTo>
                        <a:lnTo>
                          <a:pt x="321310" y="16510"/>
                        </a:lnTo>
                        <a:lnTo>
                          <a:pt x="379095" y="8255"/>
                        </a:lnTo>
                        <a:lnTo>
                          <a:pt x="485775" y="0"/>
                        </a:lnTo>
                        <a:lnTo>
                          <a:pt x="551815" y="49530"/>
                        </a:lnTo>
                        <a:lnTo>
                          <a:pt x="584835" y="90805"/>
                        </a:lnTo>
                        <a:lnTo>
                          <a:pt x="626110" y="198120"/>
                        </a:lnTo>
                        <a:lnTo>
                          <a:pt x="642620" y="222250"/>
                        </a:lnTo>
                        <a:lnTo>
                          <a:pt x="659130" y="280035"/>
                        </a:lnTo>
                        <a:lnTo>
                          <a:pt x="675640" y="329565"/>
                        </a:lnTo>
                        <a:lnTo>
                          <a:pt x="675640" y="395605"/>
                        </a:lnTo>
                        <a:lnTo>
                          <a:pt x="667385" y="469265"/>
                        </a:lnTo>
                        <a:lnTo>
                          <a:pt x="659130" y="510540"/>
                        </a:lnTo>
                        <a:lnTo>
                          <a:pt x="642620" y="535305"/>
                        </a:lnTo>
                        <a:lnTo>
                          <a:pt x="634365" y="560070"/>
                        </a:lnTo>
                        <a:lnTo>
                          <a:pt x="568325" y="659130"/>
                        </a:lnTo>
                        <a:lnTo>
                          <a:pt x="485775" y="716280"/>
                        </a:lnTo>
                        <a:lnTo>
                          <a:pt x="420370" y="732790"/>
                        </a:lnTo>
                        <a:lnTo>
                          <a:pt x="346075" y="749300"/>
                        </a:lnTo>
                        <a:lnTo>
                          <a:pt x="263525" y="757555"/>
                        </a:lnTo>
                        <a:lnTo>
                          <a:pt x="165100" y="749300"/>
                        </a:lnTo>
                        <a:lnTo>
                          <a:pt x="140335" y="732790"/>
                        </a:lnTo>
                        <a:lnTo>
                          <a:pt x="57785" y="659130"/>
                        </a:lnTo>
                        <a:lnTo>
                          <a:pt x="41275" y="584835"/>
                        </a:lnTo>
                        <a:lnTo>
                          <a:pt x="24765" y="510540"/>
                        </a:lnTo>
                        <a:lnTo>
                          <a:pt x="33020" y="452755"/>
                        </a:lnTo>
                        <a:lnTo>
                          <a:pt x="41275" y="428625"/>
                        </a:lnTo>
                        <a:lnTo>
                          <a:pt x="24765" y="379095"/>
                        </a:lnTo>
                        <a:lnTo>
                          <a:pt x="8255" y="329565"/>
                        </a:lnTo>
                        <a:close/>
                      </a:path>
                    </a:pathLst>
                  </a:custGeom>
                  <a:solidFill>
                    <a:schemeClr val="bg1"/>
                  </a:solidFill>
                  <a:ln w="12700">
                    <a:solidFill>
                      <a:schemeClr val="tx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10" name="组合 109"/>
                <p:cNvGrpSpPr/>
                <p:nvPr/>
              </p:nvGrpSpPr>
              <p:grpSpPr>
                <a:xfrm>
                  <a:off x="5303" y="5435"/>
                  <a:ext cx="3628" cy="566"/>
                  <a:chOff x="5303" y="5435"/>
                  <a:chExt cx="3628" cy="566"/>
                </a:xfrm>
              </p:grpSpPr>
              <p:cxnSp>
                <p:nvCxnSpPr>
                  <p:cNvPr id="15" name="直接箭头连接符 14"/>
                  <p:cNvCxnSpPr/>
                  <p:nvPr/>
                </p:nvCxnSpPr>
                <p:spPr>
                  <a:xfrm flipH="1">
                    <a:off x="5303" y="5435"/>
                    <a:ext cx="0" cy="567"/>
                  </a:xfrm>
                  <a:prstGeom prst="straightConnector1">
                    <a:avLst/>
                  </a:prstGeom>
                  <a:ln>
                    <a:tailEnd type="arrow" w="med" len="med"/>
                  </a:ln>
                </p:spPr>
                <p:style>
                  <a:lnRef idx="1">
                    <a:schemeClr val="dk1"/>
                  </a:lnRef>
                  <a:fillRef idx="0">
                    <a:schemeClr val="dk1"/>
                  </a:fillRef>
                  <a:effectRef idx="0">
                    <a:schemeClr val="dk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6" name="直接箭头连接符 15"/>
                  <p:cNvCxnSpPr/>
                  <p:nvPr/>
                </p:nvCxnSpPr>
                <p:spPr>
                  <a:xfrm flipH="1">
                    <a:off x="8931" y="5435"/>
                    <a:ext cx="0" cy="567"/>
                  </a:xfrm>
                  <a:prstGeom prst="straightConnector1">
                    <a:avLst/>
                  </a:prstGeom>
                  <a:ln>
                    <a:tailEnd type="arrow" w="med" len="med"/>
                  </a:ln>
                </p:spPr>
                <p:style>
                  <a:lnRef idx="1">
                    <a:schemeClr val="dk1"/>
                  </a:lnRef>
                  <a:fillRef idx="0">
                    <a:schemeClr val="dk1"/>
                  </a:fillRef>
                  <a:effectRef idx="0">
                    <a:schemeClr val="dk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7" name="直接箭头连接符 16"/>
                  <p:cNvCxnSpPr/>
                  <p:nvPr/>
                </p:nvCxnSpPr>
                <p:spPr>
                  <a:xfrm flipH="1">
                    <a:off x="7117" y="5435"/>
                    <a:ext cx="0" cy="567"/>
                  </a:xfrm>
                  <a:prstGeom prst="straightConnector1">
                    <a:avLst/>
                  </a:prstGeom>
                  <a:ln>
                    <a:tailEnd type="arrow" w="med" len="med"/>
                  </a:ln>
                </p:spPr>
                <p:style>
                  <a:lnRef idx="1">
                    <a:schemeClr val="dk1"/>
                  </a:lnRef>
                  <a:fillRef idx="0">
                    <a:schemeClr val="dk1"/>
                  </a:fillRef>
                  <a:effectRef idx="0">
                    <a:schemeClr val="dk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8" name="直接箭头连接符 17"/>
                  <p:cNvCxnSpPr/>
                  <p:nvPr/>
                </p:nvCxnSpPr>
                <p:spPr>
                  <a:xfrm flipH="1">
                    <a:off x="6206" y="5435"/>
                    <a:ext cx="0" cy="567"/>
                  </a:xfrm>
                  <a:prstGeom prst="straightConnector1">
                    <a:avLst/>
                  </a:prstGeom>
                  <a:ln>
                    <a:tailEnd type="arrow" w="med" len="med"/>
                  </a:ln>
                </p:spPr>
                <p:style>
                  <a:lnRef idx="1">
                    <a:schemeClr val="dk1"/>
                  </a:lnRef>
                  <a:fillRef idx="0">
                    <a:schemeClr val="dk1"/>
                  </a:fillRef>
                  <a:effectRef idx="0">
                    <a:schemeClr val="dk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21" name="直接箭头连接符 20"/>
                  <p:cNvCxnSpPr/>
                  <p:nvPr/>
                </p:nvCxnSpPr>
                <p:spPr>
                  <a:xfrm flipH="1">
                    <a:off x="8024" y="5435"/>
                    <a:ext cx="0" cy="567"/>
                  </a:xfrm>
                  <a:prstGeom prst="straightConnector1">
                    <a:avLst/>
                  </a:prstGeom>
                  <a:ln>
                    <a:tailEnd type="arrow" w="med" len="med"/>
                  </a:ln>
                </p:spPr>
                <p:style>
                  <a:lnRef idx="1">
                    <a:schemeClr val="dk1"/>
                  </a:lnRef>
                  <a:fillRef idx="0">
                    <a:schemeClr val="dk1"/>
                  </a:fillRef>
                  <a:effectRef idx="0">
                    <a:schemeClr val="dk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71" name="直接箭头连接符 70"/>
                  <p:cNvCxnSpPr/>
                  <p:nvPr/>
                </p:nvCxnSpPr>
                <p:spPr>
                  <a:xfrm flipH="1">
                    <a:off x="5755" y="5435"/>
                    <a:ext cx="0" cy="567"/>
                  </a:xfrm>
                  <a:prstGeom prst="straightConnector1">
                    <a:avLst/>
                  </a:prstGeom>
                  <a:ln>
                    <a:tailEnd type="arrow" w="med" len="med"/>
                  </a:ln>
                </p:spPr>
                <p:style>
                  <a:lnRef idx="1">
                    <a:schemeClr val="dk1"/>
                  </a:lnRef>
                  <a:fillRef idx="0">
                    <a:schemeClr val="dk1"/>
                  </a:fillRef>
                  <a:effectRef idx="0">
                    <a:schemeClr val="dk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75" name="直接箭头连接符 74"/>
                  <p:cNvCxnSpPr/>
                  <p:nvPr/>
                </p:nvCxnSpPr>
                <p:spPr>
                  <a:xfrm flipH="1">
                    <a:off x="6658" y="5435"/>
                    <a:ext cx="0" cy="567"/>
                  </a:xfrm>
                  <a:prstGeom prst="straightConnector1">
                    <a:avLst/>
                  </a:prstGeom>
                  <a:ln>
                    <a:tailEnd type="arrow" w="med" len="med"/>
                  </a:ln>
                </p:spPr>
                <p:style>
                  <a:lnRef idx="1">
                    <a:schemeClr val="dk1"/>
                  </a:lnRef>
                  <a:fillRef idx="0">
                    <a:schemeClr val="dk1"/>
                  </a:fillRef>
                  <a:effectRef idx="0">
                    <a:schemeClr val="dk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07" name="直接箭头连接符 106"/>
                  <p:cNvCxnSpPr/>
                  <p:nvPr/>
                </p:nvCxnSpPr>
                <p:spPr>
                  <a:xfrm flipH="1">
                    <a:off x="8477" y="5435"/>
                    <a:ext cx="0" cy="567"/>
                  </a:xfrm>
                  <a:prstGeom prst="straightConnector1">
                    <a:avLst/>
                  </a:prstGeom>
                  <a:ln>
                    <a:tailEnd type="arrow" w="med" len="med"/>
                  </a:ln>
                </p:spPr>
                <p:style>
                  <a:lnRef idx="1">
                    <a:schemeClr val="dk1"/>
                  </a:lnRef>
                  <a:fillRef idx="0">
                    <a:schemeClr val="dk1"/>
                  </a:fillRef>
                  <a:effectRef idx="0">
                    <a:schemeClr val="dk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08" name="直接箭头连接符 107"/>
                  <p:cNvCxnSpPr/>
                  <p:nvPr/>
                </p:nvCxnSpPr>
                <p:spPr>
                  <a:xfrm flipH="1">
                    <a:off x="7561" y="5435"/>
                    <a:ext cx="0" cy="567"/>
                  </a:xfrm>
                  <a:prstGeom prst="straightConnector1">
                    <a:avLst/>
                  </a:prstGeom>
                  <a:ln>
                    <a:tailEnd type="arrow" w="med" len="med"/>
                  </a:ln>
                </p:spPr>
                <p:style>
                  <a:lnRef idx="1">
                    <a:schemeClr val="dk1"/>
                  </a:lnRef>
                  <a:fillRef idx="0">
                    <a:schemeClr val="dk1"/>
                  </a:fillRef>
                  <a:effectRef idx="0">
                    <a:schemeClr val="dk1"/>
                  </a:effectRef>
                  <a:fontRef idx="minor">
                    <a:schemeClr val="tx1"/>
                  </a:fontRef>
                </p:style>
              </p:cxnSp>
            </p:grpSp>
            <p:grpSp>
              <p:nvGrpSpPr>
                <p:cNvPr id="111" name="组合 110"/>
                <p:cNvGrpSpPr/>
                <p:nvPr/>
              </p:nvGrpSpPr>
              <p:grpSpPr>
                <a:xfrm flipV="1">
                  <a:off x="5303" y="9630"/>
                  <a:ext cx="3628" cy="566"/>
                  <a:chOff x="5303" y="5435"/>
                  <a:chExt cx="3628" cy="566"/>
                </a:xfrm>
              </p:grpSpPr>
              <p:cxnSp>
                <p:nvCxnSpPr>
                  <p:cNvPr id="112" name="直接箭头连接符 111"/>
                  <p:cNvCxnSpPr/>
                  <p:nvPr/>
                </p:nvCxnSpPr>
                <p:spPr>
                  <a:xfrm flipH="1">
                    <a:off x="5303" y="5435"/>
                    <a:ext cx="0" cy="567"/>
                  </a:xfrm>
                  <a:prstGeom prst="straightConnector1">
                    <a:avLst/>
                  </a:prstGeom>
                  <a:ln>
                    <a:tailEnd type="arrow" w="med" len="med"/>
                  </a:ln>
                </p:spPr>
                <p:style>
                  <a:lnRef idx="1">
                    <a:schemeClr val="dk1"/>
                  </a:lnRef>
                  <a:fillRef idx="0">
                    <a:schemeClr val="dk1"/>
                  </a:fillRef>
                  <a:effectRef idx="0">
                    <a:schemeClr val="dk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13" name="直接箭头连接符 112"/>
                  <p:cNvCxnSpPr/>
                  <p:nvPr/>
                </p:nvCxnSpPr>
                <p:spPr>
                  <a:xfrm flipH="1">
                    <a:off x="8931" y="5435"/>
                    <a:ext cx="0" cy="567"/>
                  </a:xfrm>
                  <a:prstGeom prst="straightConnector1">
                    <a:avLst/>
                  </a:prstGeom>
                  <a:ln>
                    <a:tailEnd type="arrow" w="med" len="med"/>
                  </a:ln>
                </p:spPr>
                <p:style>
                  <a:lnRef idx="1">
                    <a:schemeClr val="dk1"/>
                  </a:lnRef>
                  <a:fillRef idx="0">
                    <a:schemeClr val="dk1"/>
                  </a:fillRef>
                  <a:effectRef idx="0">
                    <a:schemeClr val="dk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14" name="直接箭头连接符 113"/>
                  <p:cNvCxnSpPr/>
                  <p:nvPr/>
                </p:nvCxnSpPr>
                <p:spPr>
                  <a:xfrm flipH="1">
                    <a:off x="7117" y="5435"/>
                    <a:ext cx="0" cy="567"/>
                  </a:xfrm>
                  <a:prstGeom prst="straightConnector1">
                    <a:avLst/>
                  </a:prstGeom>
                  <a:ln>
                    <a:tailEnd type="arrow" w="med" len="med"/>
                  </a:ln>
                </p:spPr>
                <p:style>
                  <a:lnRef idx="1">
                    <a:schemeClr val="dk1"/>
                  </a:lnRef>
                  <a:fillRef idx="0">
                    <a:schemeClr val="dk1"/>
                  </a:fillRef>
                  <a:effectRef idx="0">
                    <a:schemeClr val="dk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17" name="直接箭头连接符 116"/>
                  <p:cNvCxnSpPr/>
                  <p:nvPr/>
                </p:nvCxnSpPr>
                <p:spPr>
                  <a:xfrm flipH="1">
                    <a:off x="6206" y="5435"/>
                    <a:ext cx="0" cy="567"/>
                  </a:xfrm>
                  <a:prstGeom prst="straightConnector1">
                    <a:avLst/>
                  </a:prstGeom>
                  <a:ln>
                    <a:tailEnd type="arrow" w="med" len="med"/>
                  </a:ln>
                </p:spPr>
                <p:style>
                  <a:lnRef idx="1">
                    <a:schemeClr val="dk1"/>
                  </a:lnRef>
                  <a:fillRef idx="0">
                    <a:schemeClr val="dk1"/>
                  </a:fillRef>
                  <a:effectRef idx="0">
                    <a:schemeClr val="dk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18" name="直接箭头连接符 117"/>
                  <p:cNvCxnSpPr/>
                  <p:nvPr/>
                </p:nvCxnSpPr>
                <p:spPr>
                  <a:xfrm flipH="1">
                    <a:off x="8024" y="5435"/>
                    <a:ext cx="0" cy="567"/>
                  </a:xfrm>
                  <a:prstGeom prst="straightConnector1">
                    <a:avLst/>
                  </a:prstGeom>
                  <a:ln>
                    <a:tailEnd type="arrow" w="med" len="med"/>
                  </a:ln>
                </p:spPr>
                <p:style>
                  <a:lnRef idx="1">
                    <a:schemeClr val="dk1"/>
                  </a:lnRef>
                  <a:fillRef idx="0">
                    <a:schemeClr val="dk1"/>
                  </a:fillRef>
                  <a:effectRef idx="0">
                    <a:schemeClr val="dk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19" name="直接箭头连接符 118"/>
                  <p:cNvCxnSpPr/>
                  <p:nvPr/>
                </p:nvCxnSpPr>
                <p:spPr>
                  <a:xfrm flipH="1">
                    <a:off x="5755" y="5435"/>
                    <a:ext cx="0" cy="567"/>
                  </a:xfrm>
                  <a:prstGeom prst="straightConnector1">
                    <a:avLst/>
                  </a:prstGeom>
                  <a:ln>
                    <a:tailEnd type="arrow" w="med" len="med"/>
                  </a:ln>
                </p:spPr>
                <p:style>
                  <a:lnRef idx="1">
                    <a:schemeClr val="dk1"/>
                  </a:lnRef>
                  <a:fillRef idx="0">
                    <a:schemeClr val="dk1"/>
                  </a:fillRef>
                  <a:effectRef idx="0">
                    <a:schemeClr val="dk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20" name="直接箭头连接符 119"/>
                  <p:cNvCxnSpPr/>
                  <p:nvPr/>
                </p:nvCxnSpPr>
                <p:spPr>
                  <a:xfrm flipH="1">
                    <a:off x="6658" y="5435"/>
                    <a:ext cx="0" cy="567"/>
                  </a:xfrm>
                  <a:prstGeom prst="straightConnector1">
                    <a:avLst/>
                  </a:prstGeom>
                  <a:ln>
                    <a:tailEnd type="arrow" w="med" len="med"/>
                  </a:ln>
                </p:spPr>
                <p:style>
                  <a:lnRef idx="1">
                    <a:schemeClr val="dk1"/>
                  </a:lnRef>
                  <a:fillRef idx="0">
                    <a:schemeClr val="dk1"/>
                  </a:fillRef>
                  <a:effectRef idx="0">
                    <a:schemeClr val="dk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21" name="直接箭头连接符 120"/>
                  <p:cNvCxnSpPr/>
                  <p:nvPr/>
                </p:nvCxnSpPr>
                <p:spPr>
                  <a:xfrm flipH="1">
                    <a:off x="8477" y="5435"/>
                    <a:ext cx="0" cy="567"/>
                  </a:xfrm>
                  <a:prstGeom prst="straightConnector1">
                    <a:avLst/>
                  </a:prstGeom>
                  <a:ln>
                    <a:tailEnd type="arrow" w="med" len="med"/>
                  </a:ln>
                </p:spPr>
                <p:style>
                  <a:lnRef idx="1">
                    <a:schemeClr val="dk1"/>
                  </a:lnRef>
                  <a:fillRef idx="0">
                    <a:schemeClr val="dk1"/>
                  </a:fillRef>
                  <a:effectRef idx="0">
                    <a:schemeClr val="dk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22" name="直接箭头连接符 121"/>
                  <p:cNvCxnSpPr/>
                  <p:nvPr/>
                </p:nvCxnSpPr>
                <p:spPr>
                  <a:xfrm flipH="1">
                    <a:off x="7561" y="5435"/>
                    <a:ext cx="0" cy="567"/>
                  </a:xfrm>
                  <a:prstGeom prst="straightConnector1">
                    <a:avLst/>
                  </a:prstGeom>
                  <a:ln>
                    <a:tailEnd type="arrow" w="med" len="med"/>
                  </a:ln>
                </p:spPr>
                <p:style>
                  <a:lnRef idx="1">
                    <a:schemeClr val="dk1"/>
                  </a:lnRef>
                  <a:fillRef idx="0">
                    <a:schemeClr val="dk1"/>
                  </a:fillRef>
                  <a:effectRef idx="0">
                    <a:schemeClr val="dk1"/>
                  </a:effectRef>
                  <a:fontRef idx="minor">
                    <a:schemeClr val="tx1"/>
                  </a:fontRef>
                </p:style>
              </p:cxnSp>
            </p:grpSp>
            <p:grpSp>
              <p:nvGrpSpPr>
                <p:cNvPr id="123" name="组合 122"/>
                <p:cNvGrpSpPr/>
                <p:nvPr/>
              </p:nvGrpSpPr>
              <p:grpSpPr>
                <a:xfrm rot="16200000">
                  <a:off x="3206" y="7532"/>
                  <a:ext cx="3628" cy="566"/>
                  <a:chOff x="5303" y="5435"/>
                  <a:chExt cx="3628" cy="566"/>
                </a:xfrm>
              </p:grpSpPr>
              <p:cxnSp>
                <p:nvCxnSpPr>
                  <p:cNvPr id="124" name="直接箭头连接符 123"/>
                  <p:cNvCxnSpPr/>
                  <p:nvPr/>
                </p:nvCxnSpPr>
                <p:spPr>
                  <a:xfrm flipH="1">
                    <a:off x="5303" y="5435"/>
                    <a:ext cx="0" cy="567"/>
                  </a:xfrm>
                  <a:prstGeom prst="straightConnector1">
                    <a:avLst/>
                  </a:prstGeom>
                  <a:ln>
                    <a:tailEnd type="arrow" w="med" len="med"/>
                  </a:ln>
                </p:spPr>
                <p:style>
                  <a:lnRef idx="1">
                    <a:schemeClr val="dk1"/>
                  </a:lnRef>
                  <a:fillRef idx="0">
                    <a:schemeClr val="dk1"/>
                  </a:fillRef>
                  <a:effectRef idx="0">
                    <a:schemeClr val="dk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25" name="直接箭头连接符 124"/>
                  <p:cNvCxnSpPr/>
                  <p:nvPr/>
                </p:nvCxnSpPr>
                <p:spPr>
                  <a:xfrm flipH="1">
                    <a:off x="8931" y="5435"/>
                    <a:ext cx="0" cy="567"/>
                  </a:xfrm>
                  <a:prstGeom prst="straightConnector1">
                    <a:avLst/>
                  </a:prstGeom>
                  <a:ln>
                    <a:tailEnd type="arrow" w="med" len="med"/>
                  </a:ln>
                </p:spPr>
                <p:style>
                  <a:lnRef idx="1">
                    <a:schemeClr val="dk1"/>
                  </a:lnRef>
                  <a:fillRef idx="0">
                    <a:schemeClr val="dk1"/>
                  </a:fillRef>
                  <a:effectRef idx="0">
                    <a:schemeClr val="dk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26" name="直接箭头连接符 125"/>
                  <p:cNvCxnSpPr/>
                  <p:nvPr/>
                </p:nvCxnSpPr>
                <p:spPr>
                  <a:xfrm flipH="1">
                    <a:off x="7117" y="5435"/>
                    <a:ext cx="0" cy="567"/>
                  </a:xfrm>
                  <a:prstGeom prst="straightConnector1">
                    <a:avLst/>
                  </a:prstGeom>
                  <a:ln>
                    <a:tailEnd type="arrow" w="med" len="med"/>
                  </a:ln>
                </p:spPr>
                <p:style>
                  <a:lnRef idx="1">
                    <a:schemeClr val="dk1"/>
                  </a:lnRef>
                  <a:fillRef idx="0">
                    <a:schemeClr val="dk1"/>
                  </a:fillRef>
                  <a:effectRef idx="0">
                    <a:schemeClr val="dk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27" name="直接箭头连接符 126"/>
                  <p:cNvCxnSpPr/>
                  <p:nvPr/>
                </p:nvCxnSpPr>
                <p:spPr>
                  <a:xfrm flipH="1">
                    <a:off x="6206" y="5435"/>
                    <a:ext cx="0" cy="567"/>
                  </a:xfrm>
                  <a:prstGeom prst="straightConnector1">
                    <a:avLst/>
                  </a:prstGeom>
                  <a:ln>
                    <a:tailEnd type="arrow" w="med" len="med"/>
                  </a:ln>
                </p:spPr>
                <p:style>
                  <a:lnRef idx="1">
                    <a:schemeClr val="dk1"/>
                  </a:lnRef>
                  <a:fillRef idx="0">
                    <a:schemeClr val="dk1"/>
                  </a:fillRef>
                  <a:effectRef idx="0">
                    <a:schemeClr val="dk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28" name="直接箭头连接符 127"/>
                  <p:cNvCxnSpPr/>
                  <p:nvPr/>
                </p:nvCxnSpPr>
                <p:spPr>
                  <a:xfrm flipH="1">
                    <a:off x="8024" y="5435"/>
                    <a:ext cx="0" cy="567"/>
                  </a:xfrm>
                  <a:prstGeom prst="straightConnector1">
                    <a:avLst/>
                  </a:prstGeom>
                  <a:ln>
                    <a:tailEnd type="arrow" w="med" len="med"/>
                  </a:ln>
                </p:spPr>
                <p:style>
                  <a:lnRef idx="1">
                    <a:schemeClr val="dk1"/>
                  </a:lnRef>
                  <a:fillRef idx="0">
                    <a:schemeClr val="dk1"/>
                  </a:fillRef>
                  <a:effectRef idx="0">
                    <a:schemeClr val="dk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29" name="直接箭头连接符 128"/>
                  <p:cNvCxnSpPr/>
                  <p:nvPr/>
                </p:nvCxnSpPr>
                <p:spPr>
                  <a:xfrm flipH="1">
                    <a:off x="5755" y="5435"/>
                    <a:ext cx="0" cy="567"/>
                  </a:xfrm>
                  <a:prstGeom prst="straightConnector1">
                    <a:avLst/>
                  </a:prstGeom>
                  <a:ln>
                    <a:tailEnd type="arrow" w="med" len="med"/>
                  </a:ln>
                </p:spPr>
                <p:style>
                  <a:lnRef idx="1">
                    <a:schemeClr val="dk1"/>
                  </a:lnRef>
                  <a:fillRef idx="0">
                    <a:schemeClr val="dk1"/>
                  </a:fillRef>
                  <a:effectRef idx="0">
                    <a:schemeClr val="dk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30" name="直接箭头连接符 129"/>
                  <p:cNvCxnSpPr/>
                  <p:nvPr/>
                </p:nvCxnSpPr>
                <p:spPr>
                  <a:xfrm flipH="1">
                    <a:off x="6658" y="5435"/>
                    <a:ext cx="0" cy="567"/>
                  </a:xfrm>
                  <a:prstGeom prst="straightConnector1">
                    <a:avLst/>
                  </a:prstGeom>
                  <a:ln>
                    <a:tailEnd type="arrow" w="med" len="med"/>
                  </a:ln>
                </p:spPr>
                <p:style>
                  <a:lnRef idx="1">
                    <a:schemeClr val="dk1"/>
                  </a:lnRef>
                  <a:fillRef idx="0">
                    <a:schemeClr val="dk1"/>
                  </a:fillRef>
                  <a:effectRef idx="0">
                    <a:schemeClr val="dk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31" name="直接箭头连接符 130"/>
                  <p:cNvCxnSpPr/>
                  <p:nvPr/>
                </p:nvCxnSpPr>
                <p:spPr>
                  <a:xfrm flipH="1">
                    <a:off x="8477" y="5435"/>
                    <a:ext cx="0" cy="567"/>
                  </a:xfrm>
                  <a:prstGeom prst="straightConnector1">
                    <a:avLst/>
                  </a:prstGeom>
                  <a:ln>
                    <a:tailEnd type="arrow" w="med" len="med"/>
                  </a:ln>
                </p:spPr>
                <p:style>
                  <a:lnRef idx="1">
                    <a:schemeClr val="dk1"/>
                  </a:lnRef>
                  <a:fillRef idx="0">
                    <a:schemeClr val="dk1"/>
                  </a:fillRef>
                  <a:effectRef idx="0">
                    <a:schemeClr val="dk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32" name="直接箭头连接符 131"/>
                  <p:cNvCxnSpPr/>
                  <p:nvPr/>
                </p:nvCxnSpPr>
                <p:spPr>
                  <a:xfrm flipH="1">
                    <a:off x="7561" y="5435"/>
                    <a:ext cx="0" cy="567"/>
                  </a:xfrm>
                  <a:prstGeom prst="straightConnector1">
                    <a:avLst/>
                  </a:prstGeom>
                  <a:ln>
                    <a:tailEnd type="arrow" w="med" len="med"/>
                  </a:ln>
                </p:spPr>
                <p:style>
                  <a:lnRef idx="1">
                    <a:schemeClr val="dk1"/>
                  </a:lnRef>
                  <a:fillRef idx="0">
                    <a:schemeClr val="dk1"/>
                  </a:fillRef>
                  <a:effectRef idx="0">
                    <a:schemeClr val="dk1"/>
                  </a:effectRef>
                  <a:fontRef idx="minor">
                    <a:schemeClr val="tx1"/>
                  </a:fontRef>
                </p:style>
              </p:cxnSp>
            </p:grpSp>
            <p:grpSp>
              <p:nvGrpSpPr>
                <p:cNvPr id="133" name="组合 132"/>
                <p:cNvGrpSpPr/>
                <p:nvPr/>
              </p:nvGrpSpPr>
              <p:grpSpPr>
                <a:xfrm rot="5400000">
                  <a:off x="7400" y="7532"/>
                  <a:ext cx="3628" cy="566"/>
                  <a:chOff x="5303" y="5435"/>
                  <a:chExt cx="3628" cy="566"/>
                </a:xfrm>
              </p:grpSpPr>
              <p:cxnSp>
                <p:nvCxnSpPr>
                  <p:cNvPr id="134" name="直接箭头连接符 133"/>
                  <p:cNvCxnSpPr/>
                  <p:nvPr/>
                </p:nvCxnSpPr>
                <p:spPr>
                  <a:xfrm flipH="1">
                    <a:off x="5303" y="5435"/>
                    <a:ext cx="0" cy="567"/>
                  </a:xfrm>
                  <a:prstGeom prst="straightConnector1">
                    <a:avLst/>
                  </a:prstGeom>
                  <a:ln>
                    <a:tailEnd type="arrow" w="med" len="med"/>
                  </a:ln>
                </p:spPr>
                <p:style>
                  <a:lnRef idx="1">
                    <a:schemeClr val="dk1"/>
                  </a:lnRef>
                  <a:fillRef idx="0">
                    <a:schemeClr val="dk1"/>
                  </a:fillRef>
                  <a:effectRef idx="0">
                    <a:schemeClr val="dk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35" name="直接箭头连接符 134"/>
                  <p:cNvCxnSpPr/>
                  <p:nvPr/>
                </p:nvCxnSpPr>
                <p:spPr>
                  <a:xfrm flipH="1">
                    <a:off x="8931" y="5435"/>
                    <a:ext cx="0" cy="567"/>
                  </a:xfrm>
                  <a:prstGeom prst="straightConnector1">
                    <a:avLst/>
                  </a:prstGeom>
                  <a:ln>
                    <a:tailEnd type="arrow" w="med" len="med"/>
                  </a:ln>
                </p:spPr>
                <p:style>
                  <a:lnRef idx="1">
                    <a:schemeClr val="dk1"/>
                  </a:lnRef>
                  <a:fillRef idx="0">
                    <a:schemeClr val="dk1"/>
                  </a:fillRef>
                  <a:effectRef idx="0">
                    <a:schemeClr val="dk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36" name="直接箭头连接符 135"/>
                  <p:cNvCxnSpPr/>
                  <p:nvPr/>
                </p:nvCxnSpPr>
                <p:spPr>
                  <a:xfrm flipH="1">
                    <a:off x="7117" y="5435"/>
                    <a:ext cx="0" cy="567"/>
                  </a:xfrm>
                  <a:prstGeom prst="straightConnector1">
                    <a:avLst/>
                  </a:prstGeom>
                  <a:ln>
                    <a:tailEnd type="arrow" w="med" len="med"/>
                  </a:ln>
                </p:spPr>
                <p:style>
                  <a:lnRef idx="1">
                    <a:schemeClr val="dk1"/>
                  </a:lnRef>
                  <a:fillRef idx="0">
                    <a:schemeClr val="dk1"/>
                  </a:fillRef>
                  <a:effectRef idx="0">
                    <a:schemeClr val="dk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37" name="直接箭头连接符 136"/>
                  <p:cNvCxnSpPr/>
                  <p:nvPr/>
                </p:nvCxnSpPr>
                <p:spPr>
                  <a:xfrm flipH="1">
                    <a:off x="6206" y="5435"/>
                    <a:ext cx="0" cy="567"/>
                  </a:xfrm>
                  <a:prstGeom prst="straightConnector1">
                    <a:avLst/>
                  </a:prstGeom>
                  <a:ln>
                    <a:tailEnd type="arrow" w="med" len="med"/>
                  </a:ln>
                </p:spPr>
                <p:style>
                  <a:lnRef idx="1">
                    <a:schemeClr val="dk1"/>
                  </a:lnRef>
                  <a:fillRef idx="0">
                    <a:schemeClr val="dk1"/>
                  </a:fillRef>
                  <a:effectRef idx="0">
                    <a:schemeClr val="dk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38" name="直接箭头连接符 137"/>
                  <p:cNvCxnSpPr/>
                  <p:nvPr/>
                </p:nvCxnSpPr>
                <p:spPr>
                  <a:xfrm flipH="1">
                    <a:off x="8024" y="5435"/>
                    <a:ext cx="0" cy="567"/>
                  </a:xfrm>
                  <a:prstGeom prst="straightConnector1">
                    <a:avLst/>
                  </a:prstGeom>
                  <a:ln>
                    <a:tailEnd type="arrow" w="med" len="med"/>
                  </a:ln>
                </p:spPr>
                <p:style>
                  <a:lnRef idx="1">
                    <a:schemeClr val="dk1"/>
                  </a:lnRef>
                  <a:fillRef idx="0">
                    <a:schemeClr val="dk1"/>
                  </a:fillRef>
                  <a:effectRef idx="0">
                    <a:schemeClr val="dk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39" name="直接箭头连接符 138"/>
                  <p:cNvCxnSpPr/>
                  <p:nvPr/>
                </p:nvCxnSpPr>
                <p:spPr>
                  <a:xfrm flipH="1">
                    <a:off x="5755" y="5435"/>
                    <a:ext cx="0" cy="567"/>
                  </a:xfrm>
                  <a:prstGeom prst="straightConnector1">
                    <a:avLst/>
                  </a:prstGeom>
                  <a:ln>
                    <a:tailEnd type="arrow" w="med" len="med"/>
                  </a:ln>
                </p:spPr>
                <p:style>
                  <a:lnRef idx="1">
                    <a:schemeClr val="dk1"/>
                  </a:lnRef>
                  <a:fillRef idx="0">
                    <a:schemeClr val="dk1"/>
                  </a:fillRef>
                  <a:effectRef idx="0">
                    <a:schemeClr val="dk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40" name="直接箭头连接符 139"/>
                  <p:cNvCxnSpPr/>
                  <p:nvPr/>
                </p:nvCxnSpPr>
                <p:spPr>
                  <a:xfrm flipH="1">
                    <a:off x="6658" y="5435"/>
                    <a:ext cx="0" cy="567"/>
                  </a:xfrm>
                  <a:prstGeom prst="straightConnector1">
                    <a:avLst/>
                  </a:prstGeom>
                  <a:ln>
                    <a:tailEnd type="arrow" w="med" len="med"/>
                  </a:ln>
                </p:spPr>
                <p:style>
                  <a:lnRef idx="1">
                    <a:schemeClr val="dk1"/>
                  </a:lnRef>
                  <a:fillRef idx="0">
                    <a:schemeClr val="dk1"/>
                  </a:fillRef>
                  <a:effectRef idx="0">
                    <a:schemeClr val="dk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41" name="直接箭头连接符 140"/>
                  <p:cNvCxnSpPr/>
                  <p:nvPr/>
                </p:nvCxnSpPr>
                <p:spPr>
                  <a:xfrm flipH="1">
                    <a:off x="8477" y="5435"/>
                    <a:ext cx="0" cy="567"/>
                  </a:xfrm>
                  <a:prstGeom prst="straightConnector1">
                    <a:avLst/>
                  </a:prstGeom>
                  <a:ln>
                    <a:tailEnd type="arrow" w="med" len="med"/>
                  </a:ln>
                </p:spPr>
                <p:style>
                  <a:lnRef idx="1">
                    <a:schemeClr val="dk1"/>
                  </a:lnRef>
                  <a:fillRef idx="0">
                    <a:schemeClr val="dk1"/>
                  </a:fillRef>
                  <a:effectRef idx="0">
                    <a:schemeClr val="dk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42" name="直接箭头连接符 141"/>
                  <p:cNvCxnSpPr/>
                  <p:nvPr/>
                </p:nvCxnSpPr>
                <p:spPr>
                  <a:xfrm flipH="1">
                    <a:off x="7561" y="5435"/>
                    <a:ext cx="0" cy="567"/>
                  </a:xfrm>
                  <a:prstGeom prst="straightConnector1">
                    <a:avLst/>
                  </a:prstGeom>
                  <a:ln>
                    <a:tailEnd type="arrow" w="med" len="med"/>
                  </a:ln>
                </p:spPr>
                <p:style>
                  <a:lnRef idx="1">
                    <a:schemeClr val="dk1"/>
                  </a:lnRef>
                  <a:fillRef idx="0">
                    <a:schemeClr val="dk1"/>
                  </a:fillRef>
                  <a:effectRef idx="0">
                    <a:schemeClr val="dk1"/>
                  </a:effectRef>
                  <a:fontRef idx="minor">
                    <a:schemeClr val="tx1"/>
                  </a:fontRef>
                </p:style>
              </p:cxnSp>
            </p:grpSp>
            <p:sp>
              <p:nvSpPr>
                <p:cNvPr id="145" name="文本框 144"/>
                <p:cNvSpPr txBox="1"/>
                <p:nvPr/>
              </p:nvSpPr>
              <p:spPr>
                <a:xfrm>
                  <a:off x="4209" y="7452"/>
                  <a:ext cx="528" cy="725"/>
                </a:xfrm>
                <a:prstGeom prst="rect">
                  <a:avLst/>
                </a:prstGeom>
                <a:noFill/>
              </p:spPr>
              <p:txBody>
                <a:bodyPr wrap="none" rtlCol="0" anchor="t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r>
                    <a:rPr lang="en-US" altLang="zh-CN" sz="2400" i="1">
                      <a:uFillTx/>
                      <a:latin typeface="Times New Roman" panose="02020603050405020304" pitchFamily="18" charset="0"/>
                      <a:ea typeface="楷体" panose="02010609060101010101" charset="-122"/>
                      <a:sym typeface="+mn-ea"/>
                    </a:rPr>
                    <a:t>p</a:t>
                  </a:r>
                  <a:endParaRPr lang="en-US" altLang="zh-CN" sz="2400" i="1">
                    <a:uFillTx/>
                    <a:latin typeface="Times New Roman" panose="02020603050405020304" pitchFamily="18" charset="0"/>
                    <a:ea typeface="楷体" panose="02010609060101010101" charset="-122"/>
                    <a:sym typeface="+mn-ea"/>
                  </a:endParaRPr>
                </a:p>
              </p:txBody>
            </p:sp>
            <p:sp>
              <p:nvSpPr>
                <p:cNvPr id="146" name="文本框 145"/>
                <p:cNvSpPr txBox="1"/>
                <p:nvPr/>
              </p:nvSpPr>
              <p:spPr>
                <a:xfrm>
                  <a:off x="9497" y="7454"/>
                  <a:ext cx="528" cy="725"/>
                </a:xfrm>
                <a:prstGeom prst="rect">
                  <a:avLst/>
                </a:prstGeom>
                <a:noFill/>
              </p:spPr>
              <p:txBody>
                <a:bodyPr wrap="none" rtlCol="0" anchor="t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r>
                    <a:rPr lang="en-US" altLang="zh-CN" sz="2400" i="1">
                      <a:uFillTx/>
                      <a:latin typeface="Times New Roman" panose="02020603050405020304" pitchFamily="18" charset="0"/>
                      <a:ea typeface="楷体" panose="02010609060101010101" charset="-122"/>
                      <a:sym typeface="+mn-ea"/>
                    </a:rPr>
                    <a:t>p</a:t>
                  </a:r>
                  <a:endParaRPr lang="en-US" altLang="zh-CN" sz="2400" i="1">
                    <a:uFillTx/>
                    <a:latin typeface="Times New Roman" panose="02020603050405020304" pitchFamily="18" charset="0"/>
                    <a:ea typeface="楷体" panose="02010609060101010101" charset="-122"/>
                    <a:sym typeface="+mn-ea"/>
                  </a:endParaRPr>
                </a:p>
              </p:txBody>
            </p:sp>
            <p:sp>
              <p:nvSpPr>
                <p:cNvPr id="147" name="文本框 146"/>
                <p:cNvSpPr txBox="1"/>
                <p:nvPr/>
              </p:nvSpPr>
              <p:spPr>
                <a:xfrm>
                  <a:off x="6853" y="9941"/>
                  <a:ext cx="528" cy="725"/>
                </a:xfrm>
                <a:prstGeom prst="rect">
                  <a:avLst/>
                </a:prstGeom>
                <a:noFill/>
              </p:spPr>
              <p:txBody>
                <a:bodyPr wrap="none" rtlCol="0" anchor="t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r>
                    <a:rPr lang="en-US" altLang="zh-CN" sz="2400" i="1">
                      <a:uFillTx/>
                      <a:latin typeface="Times New Roman" panose="02020603050405020304" pitchFamily="18" charset="0"/>
                      <a:ea typeface="楷体" panose="02010609060101010101" charset="-122"/>
                      <a:sym typeface="+mn-ea"/>
                    </a:rPr>
                    <a:t>p</a:t>
                  </a:r>
                  <a:endParaRPr lang="en-US" altLang="zh-CN" sz="2400" i="1">
                    <a:uFillTx/>
                    <a:latin typeface="Times New Roman" panose="02020603050405020304" pitchFamily="18" charset="0"/>
                    <a:ea typeface="楷体" panose="02010609060101010101" charset="-122"/>
                    <a:sym typeface="+mn-ea"/>
                  </a:endParaRPr>
                </a:p>
              </p:txBody>
            </p:sp>
            <p:cxnSp>
              <p:nvCxnSpPr>
                <p:cNvPr id="148" name="直接箭头连接符 147"/>
                <p:cNvCxnSpPr/>
                <p:nvPr/>
              </p:nvCxnSpPr>
              <p:spPr>
                <a:xfrm flipH="1" flipV="1">
                  <a:off x="7117" y="7298"/>
                  <a:ext cx="0" cy="283"/>
                </a:xfrm>
                <a:prstGeom prst="straightConnector1">
                  <a:avLst/>
                </a:prstGeom>
                <a:ln>
                  <a:tailEnd type="arrow" w="med" len="med"/>
                </a:ln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49" name="直接箭头连接符 148"/>
                <p:cNvCxnSpPr/>
                <p:nvPr/>
              </p:nvCxnSpPr>
              <p:spPr>
                <a:xfrm flipV="1">
                  <a:off x="7333" y="7622"/>
                  <a:ext cx="227" cy="170"/>
                </a:xfrm>
                <a:prstGeom prst="straightConnector1">
                  <a:avLst/>
                </a:prstGeom>
                <a:ln>
                  <a:tailEnd type="arrow" w="med" len="med"/>
                </a:ln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50" name="直接箭头连接符 149"/>
                <p:cNvCxnSpPr/>
                <p:nvPr/>
              </p:nvCxnSpPr>
              <p:spPr>
                <a:xfrm flipV="1">
                  <a:off x="7290" y="7371"/>
                  <a:ext cx="113" cy="227"/>
                </a:xfrm>
                <a:prstGeom prst="straightConnector1">
                  <a:avLst/>
                </a:prstGeom>
                <a:ln>
                  <a:tailEnd type="arrow" w="med" len="med"/>
                </a:ln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51" name="直接箭头连接符 150"/>
                <p:cNvCxnSpPr/>
                <p:nvPr/>
              </p:nvCxnSpPr>
              <p:spPr>
                <a:xfrm flipV="1">
                  <a:off x="7326" y="7895"/>
                  <a:ext cx="283" cy="0"/>
                </a:xfrm>
                <a:prstGeom prst="straightConnector1">
                  <a:avLst/>
                </a:prstGeom>
                <a:ln>
                  <a:tailEnd type="arrow" w="med" len="med"/>
                </a:ln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52" name="直接箭头连接符 151"/>
                <p:cNvCxnSpPr/>
                <p:nvPr/>
              </p:nvCxnSpPr>
              <p:spPr>
                <a:xfrm flipH="1" flipV="1">
                  <a:off x="6563" y="7598"/>
                  <a:ext cx="227" cy="170"/>
                </a:xfrm>
                <a:prstGeom prst="straightConnector1">
                  <a:avLst/>
                </a:prstGeom>
                <a:ln>
                  <a:tailEnd type="arrow" w="med" len="med"/>
                </a:ln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53" name="直接箭头连接符 152"/>
                <p:cNvCxnSpPr/>
                <p:nvPr/>
              </p:nvCxnSpPr>
              <p:spPr>
                <a:xfrm flipH="1" flipV="1">
                  <a:off x="6790" y="7371"/>
                  <a:ext cx="113" cy="227"/>
                </a:xfrm>
                <a:prstGeom prst="straightConnector1">
                  <a:avLst/>
                </a:prstGeom>
                <a:ln>
                  <a:tailEnd type="arrow" w="med" len="med"/>
                </a:ln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55" name="直接箭头连接符 154"/>
                <p:cNvCxnSpPr/>
                <p:nvPr/>
              </p:nvCxnSpPr>
              <p:spPr>
                <a:xfrm flipH="1" flipV="1">
                  <a:off x="6570" y="7895"/>
                  <a:ext cx="283" cy="0"/>
                </a:xfrm>
                <a:prstGeom prst="straightConnector1">
                  <a:avLst/>
                </a:prstGeom>
                <a:ln>
                  <a:tailEnd type="arrow" w="med" len="med"/>
                </a:ln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  <p:grpSp>
              <p:nvGrpSpPr>
                <p:cNvPr id="158" name="组合 157"/>
                <p:cNvGrpSpPr/>
                <p:nvPr/>
              </p:nvGrpSpPr>
              <p:grpSpPr>
                <a:xfrm flipV="1">
                  <a:off x="6582" y="8036"/>
                  <a:ext cx="328" cy="421"/>
                  <a:chOff x="6775" y="7571"/>
                  <a:chExt cx="328" cy="421"/>
                </a:xfrm>
              </p:grpSpPr>
              <p:cxnSp>
                <p:nvCxnSpPr>
                  <p:cNvPr id="156" name="直接箭头连接符 155"/>
                  <p:cNvCxnSpPr/>
                  <p:nvPr/>
                </p:nvCxnSpPr>
                <p:spPr>
                  <a:xfrm flipH="1" flipV="1">
                    <a:off x="6775" y="7822"/>
                    <a:ext cx="227" cy="170"/>
                  </a:xfrm>
                  <a:prstGeom prst="straightConnector1">
                    <a:avLst/>
                  </a:prstGeom>
                  <a:ln>
                    <a:tailEnd type="arrow" w="med" len="med"/>
                  </a:ln>
                </p:spPr>
                <p:style>
                  <a:lnRef idx="1">
                    <a:schemeClr val="dk1"/>
                  </a:lnRef>
                  <a:fillRef idx="0">
                    <a:schemeClr val="dk1"/>
                  </a:fillRef>
                  <a:effectRef idx="0">
                    <a:schemeClr val="dk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57" name="直接箭头连接符 156"/>
                  <p:cNvCxnSpPr/>
                  <p:nvPr/>
                </p:nvCxnSpPr>
                <p:spPr>
                  <a:xfrm flipH="1" flipV="1">
                    <a:off x="6990" y="7571"/>
                    <a:ext cx="113" cy="227"/>
                  </a:xfrm>
                  <a:prstGeom prst="straightConnector1">
                    <a:avLst/>
                  </a:prstGeom>
                  <a:ln>
                    <a:tailEnd type="arrow" w="med" len="med"/>
                  </a:ln>
                </p:spPr>
                <p:style>
                  <a:lnRef idx="1">
                    <a:schemeClr val="dk1"/>
                  </a:lnRef>
                  <a:fillRef idx="0">
                    <a:schemeClr val="dk1"/>
                  </a:fillRef>
                  <a:effectRef idx="0">
                    <a:schemeClr val="dk1"/>
                  </a:effectRef>
                  <a:fontRef idx="minor">
                    <a:schemeClr val="tx1"/>
                  </a:fontRef>
                </p:style>
              </p:cxnSp>
            </p:grpSp>
            <p:cxnSp>
              <p:nvCxnSpPr>
                <p:cNvPr id="159" name="直接箭头连接符 158"/>
                <p:cNvCxnSpPr/>
                <p:nvPr/>
              </p:nvCxnSpPr>
              <p:spPr>
                <a:xfrm flipH="1">
                  <a:off x="7110" y="8193"/>
                  <a:ext cx="0" cy="283"/>
                </a:xfrm>
                <a:prstGeom prst="straightConnector1">
                  <a:avLst/>
                </a:prstGeom>
                <a:ln>
                  <a:tailEnd type="arrow" w="med" len="med"/>
                </a:ln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  <p:grpSp>
              <p:nvGrpSpPr>
                <p:cNvPr id="162" name="组合 161"/>
                <p:cNvGrpSpPr/>
                <p:nvPr/>
              </p:nvGrpSpPr>
              <p:grpSpPr>
                <a:xfrm flipV="1">
                  <a:off x="7283" y="7967"/>
                  <a:ext cx="269" cy="421"/>
                  <a:chOff x="7490" y="7571"/>
                  <a:chExt cx="269" cy="421"/>
                </a:xfrm>
              </p:grpSpPr>
              <p:cxnSp>
                <p:nvCxnSpPr>
                  <p:cNvPr id="160" name="直接箭头连接符 159"/>
                  <p:cNvCxnSpPr/>
                  <p:nvPr/>
                </p:nvCxnSpPr>
                <p:spPr>
                  <a:xfrm flipV="1">
                    <a:off x="7533" y="7822"/>
                    <a:ext cx="227" cy="170"/>
                  </a:xfrm>
                  <a:prstGeom prst="straightConnector1">
                    <a:avLst/>
                  </a:prstGeom>
                  <a:ln>
                    <a:tailEnd type="arrow" w="med" len="med"/>
                  </a:ln>
                </p:spPr>
                <p:style>
                  <a:lnRef idx="1">
                    <a:schemeClr val="dk1"/>
                  </a:lnRef>
                  <a:fillRef idx="0">
                    <a:schemeClr val="dk1"/>
                  </a:fillRef>
                  <a:effectRef idx="0">
                    <a:schemeClr val="dk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61" name="直接箭头连接符 160"/>
                  <p:cNvCxnSpPr/>
                  <p:nvPr/>
                </p:nvCxnSpPr>
                <p:spPr>
                  <a:xfrm flipV="1">
                    <a:off x="7490" y="7571"/>
                    <a:ext cx="113" cy="227"/>
                  </a:xfrm>
                  <a:prstGeom prst="straightConnector1">
                    <a:avLst/>
                  </a:prstGeom>
                  <a:ln>
                    <a:tailEnd type="arrow" w="med" len="med"/>
                  </a:ln>
                </p:spPr>
                <p:style>
                  <a:lnRef idx="1">
                    <a:schemeClr val="dk1"/>
                  </a:lnRef>
                  <a:fillRef idx="0">
                    <a:schemeClr val="dk1"/>
                  </a:fillRef>
                  <a:effectRef idx="0">
                    <a:schemeClr val="dk1"/>
                  </a:effectRef>
                  <a:fontRef idx="minor">
                    <a:schemeClr val="tx1"/>
                  </a:fontRef>
                </p:style>
              </p:cxnSp>
            </p:grpSp>
            <p:sp>
              <p:nvSpPr>
                <p:cNvPr id="163" name="文本框 162"/>
                <p:cNvSpPr txBox="1"/>
                <p:nvPr/>
              </p:nvSpPr>
              <p:spPr>
                <a:xfrm>
                  <a:off x="6779" y="7433"/>
                  <a:ext cx="684" cy="725"/>
                </a:xfrm>
                <a:prstGeom prst="rect">
                  <a:avLst/>
                </a:prstGeom>
                <a:noFill/>
              </p:spPr>
              <p:txBody>
                <a:bodyPr wrap="none" rtlCol="0" anchor="t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r>
                    <a:rPr lang="en-US" altLang="zh-CN" sz="2400" i="1">
                      <a:uFillTx/>
                      <a:latin typeface="Times New Roman" panose="02020603050405020304" pitchFamily="18" charset="0"/>
                      <a:ea typeface="楷体" panose="02010609060101010101" charset="-122"/>
                      <a:sym typeface="+mn-ea"/>
                    </a:rPr>
                    <a:t>u</a:t>
                  </a:r>
                  <a:r>
                    <a:rPr lang="en-US" altLang="zh-CN" sz="2400" i="1" baseline="-25000">
                      <a:uFillTx/>
                      <a:latin typeface="Times New Roman" panose="02020603050405020304" pitchFamily="18" charset="0"/>
                      <a:ea typeface="楷体" panose="02010609060101010101" charset="-122"/>
                      <a:sym typeface="+mn-ea"/>
                    </a:rPr>
                    <a:t>g</a:t>
                  </a:r>
                  <a:endParaRPr lang="en-US" altLang="zh-CN" sz="2400" i="1" baseline="-25000">
                    <a:uFillTx/>
                    <a:latin typeface="Times New Roman" panose="02020603050405020304" pitchFamily="18" charset="0"/>
                    <a:ea typeface="楷体" panose="02010609060101010101" charset="-122"/>
                    <a:sym typeface="+mn-ea"/>
                  </a:endParaRPr>
                </a:p>
              </p:txBody>
            </p:sp>
          </p:grpSp>
        </p:grpSp>
        <p:cxnSp>
          <p:nvCxnSpPr>
            <p:cNvPr id="166" name="直接箭头连接符 165"/>
            <p:cNvCxnSpPr/>
            <p:nvPr/>
          </p:nvCxnSpPr>
          <p:spPr>
            <a:xfrm flipH="1">
              <a:off x="8611" y="6092"/>
              <a:ext cx="1125" cy="881"/>
            </a:xfrm>
            <a:prstGeom prst="straightConnector1">
              <a:avLst/>
            </a:prstGeom>
            <a:ln w="19050">
              <a:solidFill>
                <a:schemeClr val="tx1"/>
              </a:solidFill>
              <a:tailEnd type="arrow" w="med" len="med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167" name="文本框 166"/>
            <p:cNvSpPr txBox="1"/>
            <p:nvPr/>
          </p:nvSpPr>
          <p:spPr>
            <a:xfrm>
              <a:off x="9646" y="5691"/>
              <a:ext cx="1334" cy="72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400">
                  <a:latin typeface="楷体" panose="02010609060101010101" charset="-122"/>
                  <a:ea typeface="楷体" panose="02010609060101010101" charset="-122"/>
                </a:rPr>
                <a:t>土体</a:t>
              </a:r>
              <a:endParaRPr lang="zh-CN" altLang="en-US" sz="2400">
                <a:latin typeface="楷体" panose="02010609060101010101" charset="-122"/>
                <a:ea typeface="楷体" panose="02010609060101010101" charset="-122"/>
              </a:endParaRPr>
            </a:p>
          </p:txBody>
        </p:sp>
        <p:cxnSp>
          <p:nvCxnSpPr>
            <p:cNvPr id="168" name="直接箭头连接符 167"/>
            <p:cNvCxnSpPr/>
            <p:nvPr/>
          </p:nvCxnSpPr>
          <p:spPr>
            <a:xfrm flipH="1" flipV="1">
              <a:off x="7341" y="8037"/>
              <a:ext cx="2627" cy="311"/>
            </a:xfrm>
            <a:prstGeom prst="straightConnector1">
              <a:avLst/>
            </a:prstGeom>
            <a:ln w="19050">
              <a:solidFill>
                <a:schemeClr val="tx1"/>
              </a:solidFill>
              <a:tailEnd type="arrow" w="med" len="med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169" name="文本框 168"/>
            <p:cNvSpPr txBox="1"/>
            <p:nvPr/>
          </p:nvSpPr>
          <p:spPr>
            <a:xfrm>
              <a:off x="9985" y="7968"/>
              <a:ext cx="1334" cy="72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400">
                  <a:latin typeface="楷体" panose="02010609060101010101" charset="-122"/>
                  <a:ea typeface="楷体" panose="02010609060101010101" charset="-122"/>
                </a:rPr>
                <a:t>空腔</a:t>
              </a:r>
              <a:endParaRPr lang="zh-CN" altLang="en-US" sz="2400">
                <a:latin typeface="楷体" panose="02010609060101010101" charset="-122"/>
                <a:ea typeface="楷体" panose="02010609060101010101" charset="-122"/>
              </a:endParaRPr>
            </a:p>
          </p:txBody>
        </p:sp>
      </p:grpSp>
      <p:sp>
        <p:nvSpPr>
          <p:cNvPr id="10" name="文本框 9"/>
          <p:cNvSpPr txBox="1"/>
          <p:nvPr/>
        </p:nvSpPr>
        <p:spPr>
          <a:xfrm>
            <a:off x="5869940" y="4063365"/>
            <a:ext cx="2981960" cy="1198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目前，多采用</a:t>
            </a:r>
            <a:r>
              <a:rPr lang="zh-CN" altLang="en-US" sz="2400">
                <a:solidFill>
                  <a:srgbClr val="FF0000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圆孔扩张理论</a:t>
            </a:r>
            <a:r>
              <a:rPr lang="zh-CN" altLang="en-US" sz="2400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来</a:t>
            </a:r>
            <a:r>
              <a:rPr lang="zh-CN" altLang="en-US" sz="2400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  <a:sym typeface="+mn-ea"/>
              </a:rPr>
              <a:t>分析</a:t>
            </a:r>
            <a:endParaRPr lang="zh-CN" altLang="en-US" sz="2400">
              <a:solidFill>
                <a:schemeClr val="tx1"/>
              </a:solidFill>
              <a:uFillTx/>
              <a:latin typeface="Times New Roman" panose="02020603050405020304" pitchFamily="18" charset="0"/>
              <a:ea typeface="楷体" panose="02010609060101010101" charset="-122"/>
              <a:sym typeface="+mn-ea"/>
            </a:endParaRPr>
          </a:p>
          <a:p>
            <a:r>
              <a:rPr lang="zh-CN" altLang="en-US" sz="2400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此类问题</a:t>
            </a:r>
            <a:endParaRPr lang="zh-CN" altLang="en-US" sz="2400">
              <a:solidFill>
                <a:schemeClr val="tx1"/>
              </a:solidFill>
              <a:uFillTx/>
              <a:latin typeface="Times New Roman" panose="02020603050405020304" pitchFamily="18" charset="0"/>
              <a:ea typeface="楷体" panose="02010609060101010101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24"/>
          <p:cNvGrpSpPr/>
          <p:nvPr/>
        </p:nvGrpSpPr>
        <p:grpSpPr>
          <a:xfrm>
            <a:off x="571477" y="272852"/>
            <a:ext cx="6500859" cy="714380"/>
            <a:chOff x="571472" y="272849"/>
            <a:chExt cx="6500858" cy="714380"/>
          </a:xfrm>
        </p:grpSpPr>
        <p:sp>
          <p:nvSpPr>
            <p:cNvPr id="7" name="Rectangle 3"/>
            <p:cNvSpPr txBox="1">
              <a:spLocks noChangeArrowheads="1"/>
            </p:cNvSpPr>
            <p:nvPr/>
          </p:nvSpPr>
          <p:spPr bwMode="auto">
            <a:xfrm>
              <a:off x="571472" y="272849"/>
              <a:ext cx="6500858" cy="714380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30000"/>
                </a:lnSpc>
                <a:spcBef>
                  <a:spcPct val="20000"/>
                </a:spcBef>
                <a:buClr>
                  <a:schemeClr val="folHlink"/>
                </a:buClr>
              </a:pPr>
              <a:r>
                <a:rPr lang="zh-CN" altLang="en-US" sz="2800" b="1" smtClean="0">
                  <a:solidFill>
                    <a:srgbClr val="FF0000"/>
                  </a:solidFill>
                  <a:latin typeface="楷体" panose="02010609060101010101" charset="-122"/>
                  <a:ea typeface="楷体" panose="02010609060101010101" charset="-122"/>
                  <a:cs typeface="Times New Roman" panose="02020603050405020304" pitchFamily="18" charset="0"/>
                </a:rPr>
                <a:t>问题描述</a:t>
              </a:r>
              <a:r>
                <a:rPr lang="en-US" altLang="zh-CN" sz="2800" b="1" smtClean="0">
                  <a:solidFill>
                    <a:srgbClr val="FF0000"/>
                  </a:solidFill>
                  <a:latin typeface="Times New Roman" panose="02020603050405020304" pitchFamily="18" charset="0"/>
                  <a:ea typeface="黑体" panose="02010609060101010101" pitchFamily="49" charset="-122"/>
                  <a:cs typeface="Times New Roman" panose="02020603050405020304" pitchFamily="18" charset="0"/>
                </a:rPr>
                <a:t> </a:t>
              </a:r>
              <a:endPara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endParaRPr>
            </a:p>
          </p:txBody>
        </p:sp>
        <p:sp>
          <p:nvSpPr>
            <p:cNvPr id="8" name="Line 5"/>
            <p:cNvSpPr>
              <a:spLocks noChangeShapeType="1"/>
            </p:cNvSpPr>
            <p:nvPr/>
          </p:nvSpPr>
          <p:spPr bwMode="auto">
            <a:xfrm>
              <a:off x="642910" y="928670"/>
              <a:ext cx="5759450" cy="0"/>
            </a:xfrm>
            <a:prstGeom prst="line">
              <a:avLst/>
            </a:prstGeom>
            <a:noFill/>
            <a:ln w="76200">
              <a:solidFill>
                <a:srgbClr val="FF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pic>
        <p:nvPicPr>
          <p:cNvPr id="9" name="Picture 18" descr="未标题-1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7815755" y="195578"/>
            <a:ext cx="1036637" cy="900113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19" name="文本框 18"/>
          <p:cNvSpPr txBox="1"/>
          <p:nvPr/>
        </p:nvSpPr>
        <p:spPr>
          <a:xfrm>
            <a:off x="571500" y="1096010"/>
            <a:ext cx="7844155" cy="39693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09600" fontAlgn="auto">
              <a:lnSpc>
                <a:spcPct val="150000"/>
              </a:lnSpc>
            </a:pPr>
            <a:r>
              <a:rPr sz="2400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圆孔扩张理论最早于1945 年由Bishop 等提出用于解决金属压痕问题，此后Gibson 等于1961 年将其应用于岩土力学问题中，Vesic 总结了球形孔和柱形孔的扩张问题的解答，将圆孔扩张理论推广到可压缩土体，自此以后圆孔扩张理论得到了快速发展。圆孔扩张理论在岩土工程中已经广泛地应用于旁压试验、静力触探试验、隧道施工、井筒、沉桩等问题的应力应变分析</a:t>
            </a:r>
            <a:r>
              <a:rPr lang="zh-CN" sz="2400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。</a:t>
            </a:r>
            <a:endParaRPr lang="zh-CN" sz="2400">
              <a:solidFill>
                <a:schemeClr val="tx1"/>
              </a:solidFill>
              <a:uFillTx/>
              <a:latin typeface="Times New Roman" panose="02020603050405020304" pitchFamily="18" charset="0"/>
              <a:ea typeface="楷体" panose="02010609060101010101" charset="-122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24"/>
          <p:cNvGrpSpPr/>
          <p:nvPr/>
        </p:nvGrpSpPr>
        <p:grpSpPr>
          <a:xfrm>
            <a:off x="571477" y="272852"/>
            <a:ext cx="6500859" cy="714380"/>
            <a:chOff x="571472" y="272849"/>
            <a:chExt cx="6500858" cy="714380"/>
          </a:xfrm>
        </p:grpSpPr>
        <p:sp>
          <p:nvSpPr>
            <p:cNvPr id="7" name="Rectangle 3"/>
            <p:cNvSpPr txBox="1">
              <a:spLocks noChangeArrowheads="1"/>
            </p:cNvSpPr>
            <p:nvPr/>
          </p:nvSpPr>
          <p:spPr bwMode="auto">
            <a:xfrm>
              <a:off x="571472" y="272849"/>
              <a:ext cx="6500858" cy="714380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30000"/>
                </a:lnSpc>
                <a:spcBef>
                  <a:spcPct val="20000"/>
                </a:spcBef>
                <a:buClr>
                  <a:schemeClr val="folHlink"/>
                </a:buClr>
              </a:pPr>
              <a:r>
                <a:rPr lang="zh-CN" altLang="en-US" sz="2800" b="1" smtClean="0">
                  <a:solidFill>
                    <a:srgbClr val="FF0000"/>
                  </a:solidFill>
                  <a:latin typeface="楷体" panose="02010609060101010101" charset="-122"/>
                  <a:ea typeface="楷体" panose="02010609060101010101" charset="-122"/>
                  <a:cs typeface="Times New Roman" panose="02020603050405020304" pitchFamily="18" charset="0"/>
                </a:rPr>
                <a:t>问题描述</a:t>
              </a:r>
              <a:r>
                <a:rPr lang="en-US" altLang="zh-CN" sz="2800" b="1" smtClean="0">
                  <a:solidFill>
                    <a:srgbClr val="FF0000"/>
                  </a:solidFill>
                  <a:latin typeface="Times New Roman" panose="02020603050405020304" pitchFamily="18" charset="0"/>
                  <a:ea typeface="黑体" panose="02010609060101010101" pitchFamily="49" charset="-122"/>
                  <a:cs typeface="Times New Roman" panose="02020603050405020304" pitchFamily="18" charset="0"/>
                </a:rPr>
                <a:t> </a:t>
              </a:r>
              <a:endPara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endParaRPr>
            </a:p>
          </p:txBody>
        </p:sp>
        <p:sp>
          <p:nvSpPr>
            <p:cNvPr id="8" name="Line 5"/>
            <p:cNvSpPr>
              <a:spLocks noChangeShapeType="1"/>
            </p:cNvSpPr>
            <p:nvPr/>
          </p:nvSpPr>
          <p:spPr bwMode="auto">
            <a:xfrm>
              <a:off x="642910" y="928670"/>
              <a:ext cx="5759450" cy="0"/>
            </a:xfrm>
            <a:prstGeom prst="line">
              <a:avLst/>
            </a:prstGeom>
            <a:noFill/>
            <a:ln w="76200">
              <a:solidFill>
                <a:srgbClr val="FF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pic>
        <p:nvPicPr>
          <p:cNvPr id="9" name="Picture 18" descr="未标题-1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7815755" y="195578"/>
            <a:ext cx="1036637" cy="900113"/>
          </a:xfrm>
          <a:prstGeom prst="rect">
            <a:avLst/>
          </a:prstGeom>
          <a:noFill/>
          <a:ln w="9525">
            <a:noFill/>
            <a:miter lim="800000"/>
          </a:ln>
        </p:spPr>
      </p:pic>
      <p:graphicFrame>
        <p:nvGraphicFramePr>
          <p:cNvPr id="3" name="对象 2">
            <a:hlinkClick action="ppaction://ole?verb=0"/>
          </p:cNvPr>
          <p:cNvGraphicFramePr>
            <a:graphicFrameLocks noChangeAspect="1"/>
          </p:cNvGraphicFramePr>
          <p:nvPr/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r:id="rId4" imgW="114300" imgH="215900" progId="Equation.KSEE3">
                  <p:embed/>
                </p:oleObj>
              </mc:Choice>
              <mc:Fallback>
                <p:oleObj r:id="rId4" imgW="114300" imgH="2159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" name="对象 3">
            <a:hlinkClick action="ppaction://ole?verb=0"/>
          </p:cNvPr>
          <p:cNvGraphicFramePr>
            <a:graphicFrameLocks noChangeAspect="1"/>
          </p:cNvGraphicFramePr>
          <p:nvPr/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1" r:id="rId6" imgW="114300" imgH="215900" progId="Equation.KSEE3">
                  <p:embed/>
                </p:oleObj>
              </mc:Choice>
              <mc:Fallback>
                <p:oleObj r:id="rId6" imgW="114300" imgH="2159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9" name="文本框 18"/>
          <p:cNvSpPr txBox="1"/>
          <p:nvPr/>
        </p:nvSpPr>
        <p:spPr>
          <a:xfrm>
            <a:off x="407035" y="827405"/>
            <a:ext cx="5172075" cy="59220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50000"/>
              </a:lnSpc>
            </a:pPr>
            <a:r>
              <a:rPr lang="zh-CN" sz="2400" b="1">
                <a:solidFill>
                  <a:srgbClr val="0000FF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假设</a:t>
            </a:r>
            <a:r>
              <a:rPr lang="zh-CN" sz="2000">
                <a:solidFill>
                  <a:srgbClr val="0000FF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：</a:t>
            </a:r>
            <a:endParaRPr lang="zh-CN" sz="2000">
              <a:solidFill>
                <a:srgbClr val="0000FF"/>
              </a:solidFill>
              <a:uFillTx/>
              <a:latin typeface="Times New Roman" panose="02020603050405020304" pitchFamily="18" charset="0"/>
              <a:ea typeface="楷体" panose="02010609060101010101" charset="-122"/>
            </a:endParaRPr>
          </a:p>
          <a:p>
            <a:pPr marL="457200" indent="-457200" fontAlgn="auto">
              <a:lnSpc>
                <a:spcPct val="120000"/>
              </a:lnSpc>
              <a:buFont typeface="+mj-lt"/>
              <a:buAutoNum type="arabicPeriod"/>
            </a:pPr>
            <a:r>
              <a:rPr lang="zh-CN" sz="2200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土体为均匀、各项同性的理想弹塑性材料，且服从摩尔</a:t>
            </a:r>
            <a:r>
              <a:rPr lang="en-US" altLang="zh-CN" sz="2200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-</a:t>
            </a:r>
            <a:r>
              <a:rPr lang="zh-CN" altLang="en-US" sz="2200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库伦破坏准则；</a:t>
            </a:r>
            <a:endParaRPr lang="zh-CN" altLang="en-US" sz="2200">
              <a:solidFill>
                <a:schemeClr val="tx1"/>
              </a:solidFill>
              <a:uFillTx/>
              <a:latin typeface="Times New Roman" panose="02020603050405020304" pitchFamily="18" charset="0"/>
              <a:ea typeface="楷体" panose="02010609060101010101" charset="-122"/>
            </a:endParaRPr>
          </a:p>
          <a:p>
            <a:pPr marL="457200" indent="-457200" fontAlgn="auto">
              <a:lnSpc>
                <a:spcPct val="120000"/>
              </a:lnSpc>
              <a:buFont typeface="+mj-lt"/>
              <a:buAutoNum type="arabicPeriod"/>
            </a:pPr>
            <a:r>
              <a:rPr lang="zh-CN" altLang="en-US" sz="2200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圆孔形状在扩张前后均为圆形；</a:t>
            </a:r>
            <a:endParaRPr lang="zh-CN" altLang="en-US" sz="2200">
              <a:solidFill>
                <a:schemeClr val="tx1"/>
              </a:solidFill>
              <a:uFillTx/>
              <a:latin typeface="Times New Roman" panose="02020603050405020304" pitchFamily="18" charset="0"/>
              <a:ea typeface="楷体" panose="02010609060101010101" charset="-122"/>
            </a:endParaRPr>
          </a:p>
          <a:p>
            <a:pPr marL="457200" indent="-457200" fontAlgn="auto">
              <a:lnSpc>
                <a:spcPct val="120000"/>
              </a:lnSpc>
              <a:buFont typeface="+mj-lt"/>
              <a:buAutoNum type="arabicPeriod"/>
            </a:pPr>
            <a:r>
              <a:rPr lang="zh-CN" altLang="en-US" sz="2200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土体扩孔过程中，土体服从小变形理论；</a:t>
            </a:r>
            <a:endParaRPr lang="zh-CN" altLang="en-US" sz="2200">
              <a:solidFill>
                <a:schemeClr val="tx1"/>
              </a:solidFill>
              <a:uFillTx/>
              <a:latin typeface="Times New Roman" panose="02020603050405020304" pitchFamily="18" charset="0"/>
              <a:ea typeface="楷体" panose="02010609060101010101" charset="-122"/>
            </a:endParaRPr>
          </a:p>
          <a:p>
            <a:pPr marL="457200" indent="-457200" fontAlgn="auto">
              <a:lnSpc>
                <a:spcPct val="120000"/>
              </a:lnSpc>
              <a:buFont typeface="+mj-lt"/>
              <a:buAutoNum type="arabicPeriod"/>
            </a:pPr>
            <a:r>
              <a:rPr lang="zh-CN" altLang="en-US" sz="2200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孔扩张过程为准静态过程；</a:t>
            </a:r>
            <a:endParaRPr lang="zh-CN" altLang="en-US" sz="2200">
              <a:solidFill>
                <a:schemeClr val="tx1"/>
              </a:solidFill>
              <a:uFillTx/>
              <a:latin typeface="Times New Roman" panose="02020603050405020304" pitchFamily="18" charset="0"/>
              <a:ea typeface="楷体" panose="02010609060101010101" charset="-122"/>
            </a:endParaRPr>
          </a:p>
          <a:p>
            <a:pPr marL="457200" indent="-457200" fontAlgn="auto">
              <a:lnSpc>
                <a:spcPct val="120000"/>
              </a:lnSpc>
              <a:buFont typeface="+mj-lt"/>
              <a:buAutoNum type="arabicPeriod"/>
            </a:pPr>
            <a:r>
              <a:rPr lang="zh-CN" altLang="en-US" sz="2200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圆孔扩张过程为不排水过程；</a:t>
            </a:r>
            <a:endParaRPr lang="zh-CN" altLang="en-US" sz="2200">
              <a:solidFill>
                <a:schemeClr val="tx1"/>
              </a:solidFill>
              <a:uFillTx/>
              <a:latin typeface="Times New Roman" panose="02020603050405020304" pitchFamily="18" charset="0"/>
              <a:ea typeface="楷体" panose="02010609060101010101" charset="-122"/>
            </a:endParaRPr>
          </a:p>
          <a:p>
            <a:pPr indent="0" fontAlgn="auto">
              <a:lnSpc>
                <a:spcPct val="120000"/>
              </a:lnSpc>
              <a:buFont typeface="+mj-lt"/>
              <a:buNone/>
            </a:pPr>
            <a:r>
              <a:rPr lang="zh-CN" altLang="en-US" sz="2200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基于上述假设，可以解得两组临界状态对应的</a:t>
            </a:r>
            <a:r>
              <a:rPr lang="en-US" altLang="zh-CN" sz="2200" i="1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u</a:t>
            </a:r>
            <a:r>
              <a:rPr lang="en-US" altLang="zh-CN" sz="2200" i="1" baseline="-25000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g</a:t>
            </a:r>
            <a:r>
              <a:rPr lang="zh-CN" altLang="en-US" sz="2200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与</a:t>
            </a:r>
            <a:r>
              <a:rPr lang="en-US" altLang="zh-CN" sz="2200" i="1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p</a:t>
            </a:r>
            <a:r>
              <a:rPr lang="zh-CN" altLang="en-US" sz="2200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的关系：</a:t>
            </a:r>
            <a:endParaRPr lang="zh-CN" altLang="en-US" sz="2200">
              <a:solidFill>
                <a:schemeClr val="tx1"/>
              </a:solidFill>
              <a:uFillTx/>
              <a:latin typeface="Times New Roman" panose="02020603050405020304" pitchFamily="18" charset="0"/>
              <a:ea typeface="楷体" panose="02010609060101010101" charset="-122"/>
            </a:endParaRPr>
          </a:p>
          <a:p>
            <a:pPr marL="457200" indent="-457200" fontAlgn="auto">
              <a:lnSpc>
                <a:spcPct val="120000"/>
              </a:lnSpc>
              <a:buFont typeface="+mj-lt"/>
              <a:buAutoNum type="arabicPeriod"/>
            </a:pPr>
            <a:r>
              <a:rPr lang="zh-CN" altLang="en-US" sz="2200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弹塑性界限：圆孔边界土体先发生屈服，塑性区出现（</a:t>
            </a:r>
            <a:r>
              <a:rPr lang="en-US" altLang="zh-CN" sz="2200" i="1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r</a:t>
            </a:r>
            <a:r>
              <a:rPr lang="en-US" altLang="zh-CN" sz="2200" i="1" baseline="-25000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p</a:t>
            </a:r>
            <a:r>
              <a:rPr lang="en-US" altLang="zh-CN" sz="2200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=</a:t>
            </a:r>
            <a:r>
              <a:rPr lang="en-US" altLang="zh-CN" sz="2200" i="1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r</a:t>
            </a:r>
            <a:r>
              <a:rPr lang="en-US" altLang="zh-CN" sz="2200" baseline="-25000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0</a:t>
            </a:r>
            <a:r>
              <a:rPr lang="zh-CN" altLang="en-US" sz="2200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）</a:t>
            </a:r>
            <a:endParaRPr lang="zh-CN" altLang="en-US" sz="2200">
              <a:solidFill>
                <a:schemeClr val="tx1"/>
              </a:solidFill>
              <a:uFillTx/>
              <a:latin typeface="Times New Roman" panose="02020603050405020304" pitchFamily="18" charset="0"/>
              <a:ea typeface="楷体" panose="02010609060101010101" charset="-122"/>
            </a:endParaRPr>
          </a:p>
          <a:p>
            <a:pPr marL="457200" indent="-457200" fontAlgn="auto">
              <a:lnSpc>
                <a:spcPct val="120000"/>
              </a:lnSpc>
              <a:buFont typeface="+mj-lt"/>
              <a:buAutoNum type="arabicPeriod"/>
            </a:pPr>
            <a:r>
              <a:rPr lang="zh-CN" altLang="en-US" sz="2200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完全塑性：土体全部屈服，塑性区完全扩张（</a:t>
            </a:r>
            <a:r>
              <a:rPr lang="en-US" altLang="zh-CN" sz="2200" i="1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r</a:t>
            </a:r>
            <a:r>
              <a:rPr lang="en-US" altLang="zh-CN" sz="2200" i="1" baseline="-25000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p</a:t>
            </a:r>
            <a:r>
              <a:rPr lang="en-US" altLang="zh-CN" sz="2200">
                <a:solidFill>
                  <a:schemeClr val="tx1"/>
                </a:solidFill>
                <a:uFillTx/>
                <a:latin typeface="Arial" pitchFamily="34" charset="0"/>
                <a:ea typeface="楷体" panose="02010609060101010101" charset="-122"/>
              </a:rPr>
              <a:t>→</a:t>
            </a:r>
            <a:r>
              <a:rPr lang="en-US" altLang="zh-CN" sz="2200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∞</a:t>
            </a:r>
            <a:r>
              <a:rPr lang="zh-CN" altLang="en-US" sz="2200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）</a:t>
            </a:r>
            <a:endParaRPr lang="zh-CN" altLang="en-US" sz="2200">
              <a:solidFill>
                <a:schemeClr val="tx1"/>
              </a:solidFill>
              <a:uFillTx/>
              <a:latin typeface="Times New Roman" panose="02020603050405020304" pitchFamily="18" charset="0"/>
              <a:ea typeface="楷体" panose="02010609060101010101" charset="-122"/>
            </a:endParaRPr>
          </a:p>
        </p:txBody>
      </p:sp>
      <p:grpSp>
        <p:nvGrpSpPr>
          <p:cNvPr id="176" name="组合 175"/>
          <p:cNvGrpSpPr/>
          <p:nvPr/>
        </p:nvGrpSpPr>
        <p:grpSpPr>
          <a:xfrm>
            <a:off x="5348605" y="1657350"/>
            <a:ext cx="3693160" cy="3782060"/>
            <a:chOff x="8903" y="2610"/>
            <a:chExt cx="5816" cy="5956"/>
          </a:xfrm>
        </p:grpSpPr>
        <p:sp>
          <p:nvSpPr>
            <p:cNvPr id="111" name="矩形 110"/>
            <p:cNvSpPr/>
            <p:nvPr/>
          </p:nvSpPr>
          <p:spPr>
            <a:xfrm>
              <a:off x="9997" y="3902"/>
              <a:ext cx="3628" cy="3628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4" name="文本框 143"/>
            <p:cNvSpPr txBox="1"/>
            <p:nvPr/>
          </p:nvSpPr>
          <p:spPr>
            <a:xfrm>
              <a:off x="11547" y="2610"/>
              <a:ext cx="528" cy="725"/>
            </a:xfrm>
            <a:prstGeom prst="rect">
              <a:avLst/>
            </a:prstGeom>
            <a:noFill/>
          </p:spPr>
          <p:txBody>
            <a:bodyPr wrap="none" rtlCol="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400" i="1">
                  <a:uFillTx/>
                  <a:latin typeface="Times New Roman" panose="02020603050405020304" pitchFamily="18" charset="0"/>
                  <a:ea typeface="楷体" panose="02010609060101010101" charset="-122"/>
                  <a:sym typeface="+mn-ea"/>
                </a:rPr>
                <a:t>p</a:t>
              </a:r>
              <a:endParaRPr lang="en-US" altLang="zh-CN" sz="2400" i="1">
                <a:uFillTx/>
                <a:latin typeface="Times New Roman" panose="02020603050405020304" pitchFamily="18" charset="0"/>
                <a:ea typeface="楷体" panose="02010609060101010101" charset="-122"/>
                <a:sym typeface="+mn-ea"/>
              </a:endParaRPr>
            </a:p>
          </p:txBody>
        </p:sp>
        <p:graphicFrame>
          <p:nvGraphicFramePr>
            <p:cNvPr id="76" name="对象 75">
              <a:hlinkClick action="ppaction://ole?verb=0"/>
            </p:cNvPr>
            <p:cNvGraphicFramePr>
              <a:graphicFrameLocks noChangeAspect="1"/>
            </p:cNvGraphicFramePr>
            <p:nvPr/>
          </p:nvGraphicFramePr>
          <p:xfrm>
            <a:off x="11804" y="3130"/>
            <a:ext cx="180" cy="340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42" r:id="rId7" imgW="114300" imgH="215900" progId="Equation.KSEE3">
                    <p:embed/>
                  </p:oleObj>
                </mc:Choice>
                <mc:Fallback>
                  <p:oleObj r:id="rId7" imgW="114300" imgH="215900" progId="Equation.KSEE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5"/>
                        <a:stretch>
                          <a:fillRect/>
                        </a:stretch>
                      </p:blipFill>
                      <p:spPr>
                        <a:xfrm>
                          <a:off x="11804" y="3130"/>
                          <a:ext cx="180" cy="340"/>
                        </a:xfrm>
                        <a:prstGeom prst="rect">
                          <a:avLst/>
                        </a:prstGeom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07" name="对象 106">
              <a:hlinkClick action="ppaction://ole?verb=0"/>
            </p:cNvPr>
            <p:cNvGraphicFramePr>
              <a:graphicFrameLocks noChangeAspect="1"/>
            </p:cNvGraphicFramePr>
            <p:nvPr/>
          </p:nvGraphicFramePr>
          <p:xfrm>
            <a:off x="11804" y="3130"/>
            <a:ext cx="180" cy="340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43" r:id="rId8" imgW="114300" imgH="215900" progId="Equation.KSEE3">
                    <p:embed/>
                  </p:oleObj>
                </mc:Choice>
                <mc:Fallback>
                  <p:oleObj r:id="rId8" imgW="114300" imgH="215900" progId="Equation.KSEE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5"/>
                        <a:stretch>
                          <a:fillRect/>
                        </a:stretch>
                      </p:blipFill>
                      <p:spPr>
                        <a:xfrm>
                          <a:off x="11804" y="3130"/>
                          <a:ext cx="180" cy="340"/>
                        </a:xfrm>
                        <a:prstGeom prst="rect">
                          <a:avLst/>
                        </a:prstGeom>
                      </p:spPr>
                    </p:pic>
                  </p:oleObj>
                </mc:Fallback>
              </mc:AlternateContent>
            </a:graphicData>
          </a:graphic>
        </p:graphicFrame>
        <p:grpSp>
          <p:nvGrpSpPr>
            <p:cNvPr id="113" name="组合 112"/>
            <p:cNvGrpSpPr/>
            <p:nvPr/>
          </p:nvGrpSpPr>
          <p:grpSpPr>
            <a:xfrm>
              <a:off x="9997" y="3335"/>
              <a:ext cx="3628" cy="566"/>
              <a:chOff x="5303" y="5435"/>
              <a:chExt cx="3628" cy="566"/>
            </a:xfrm>
          </p:grpSpPr>
          <p:cxnSp>
            <p:nvCxnSpPr>
              <p:cNvPr id="114" name="直接箭头连接符 113"/>
              <p:cNvCxnSpPr/>
              <p:nvPr/>
            </p:nvCxnSpPr>
            <p:spPr>
              <a:xfrm flipH="1">
                <a:off x="5303" y="5435"/>
                <a:ext cx="0" cy="567"/>
              </a:xfrm>
              <a:prstGeom prst="straightConnector1">
                <a:avLst/>
              </a:prstGeom>
              <a:ln>
                <a:tailEnd type="arrow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17" name="直接箭头连接符 116"/>
              <p:cNvCxnSpPr/>
              <p:nvPr/>
            </p:nvCxnSpPr>
            <p:spPr>
              <a:xfrm flipH="1">
                <a:off x="8931" y="5435"/>
                <a:ext cx="0" cy="567"/>
              </a:xfrm>
              <a:prstGeom prst="straightConnector1">
                <a:avLst/>
              </a:prstGeom>
              <a:ln>
                <a:tailEnd type="arrow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18" name="直接箭头连接符 117"/>
              <p:cNvCxnSpPr/>
              <p:nvPr/>
            </p:nvCxnSpPr>
            <p:spPr>
              <a:xfrm flipH="1">
                <a:off x="7117" y="5435"/>
                <a:ext cx="0" cy="567"/>
              </a:xfrm>
              <a:prstGeom prst="straightConnector1">
                <a:avLst/>
              </a:prstGeom>
              <a:ln>
                <a:tailEnd type="arrow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19" name="直接箭头连接符 118"/>
              <p:cNvCxnSpPr/>
              <p:nvPr/>
            </p:nvCxnSpPr>
            <p:spPr>
              <a:xfrm flipH="1">
                <a:off x="6206" y="5435"/>
                <a:ext cx="0" cy="567"/>
              </a:xfrm>
              <a:prstGeom prst="straightConnector1">
                <a:avLst/>
              </a:prstGeom>
              <a:ln>
                <a:tailEnd type="arrow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20" name="直接箭头连接符 119"/>
              <p:cNvCxnSpPr/>
              <p:nvPr/>
            </p:nvCxnSpPr>
            <p:spPr>
              <a:xfrm flipH="1">
                <a:off x="8024" y="5435"/>
                <a:ext cx="0" cy="567"/>
              </a:xfrm>
              <a:prstGeom prst="straightConnector1">
                <a:avLst/>
              </a:prstGeom>
              <a:ln>
                <a:tailEnd type="arrow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21" name="直接箭头连接符 120"/>
              <p:cNvCxnSpPr/>
              <p:nvPr/>
            </p:nvCxnSpPr>
            <p:spPr>
              <a:xfrm flipH="1">
                <a:off x="5755" y="5435"/>
                <a:ext cx="0" cy="567"/>
              </a:xfrm>
              <a:prstGeom prst="straightConnector1">
                <a:avLst/>
              </a:prstGeom>
              <a:ln>
                <a:tailEnd type="arrow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22" name="直接箭头连接符 121"/>
              <p:cNvCxnSpPr/>
              <p:nvPr/>
            </p:nvCxnSpPr>
            <p:spPr>
              <a:xfrm flipH="1">
                <a:off x="6658" y="5435"/>
                <a:ext cx="0" cy="567"/>
              </a:xfrm>
              <a:prstGeom prst="straightConnector1">
                <a:avLst/>
              </a:prstGeom>
              <a:ln>
                <a:tailEnd type="arrow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23" name="直接箭头连接符 122"/>
              <p:cNvCxnSpPr/>
              <p:nvPr/>
            </p:nvCxnSpPr>
            <p:spPr>
              <a:xfrm flipH="1">
                <a:off x="8477" y="5435"/>
                <a:ext cx="0" cy="567"/>
              </a:xfrm>
              <a:prstGeom prst="straightConnector1">
                <a:avLst/>
              </a:prstGeom>
              <a:ln>
                <a:tailEnd type="arrow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24" name="直接箭头连接符 123"/>
              <p:cNvCxnSpPr/>
              <p:nvPr/>
            </p:nvCxnSpPr>
            <p:spPr>
              <a:xfrm flipH="1">
                <a:off x="7561" y="5435"/>
                <a:ext cx="0" cy="567"/>
              </a:xfrm>
              <a:prstGeom prst="straightConnector1">
                <a:avLst/>
              </a:prstGeom>
              <a:ln>
                <a:tailEnd type="arrow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grpSp>
          <p:nvGrpSpPr>
            <p:cNvPr id="125" name="组合 124"/>
            <p:cNvGrpSpPr/>
            <p:nvPr/>
          </p:nvGrpSpPr>
          <p:grpSpPr>
            <a:xfrm flipV="1">
              <a:off x="9997" y="7530"/>
              <a:ext cx="3628" cy="566"/>
              <a:chOff x="5303" y="5435"/>
              <a:chExt cx="3628" cy="566"/>
            </a:xfrm>
          </p:grpSpPr>
          <p:cxnSp>
            <p:nvCxnSpPr>
              <p:cNvPr id="126" name="直接箭头连接符 125"/>
              <p:cNvCxnSpPr/>
              <p:nvPr/>
            </p:nvCxnSpPr>
            <p:spPr>
              <a:xfrm flipH="1">
                <a:off x="5303" y="5435"/>
                <a:ext cx="0" cy="567"/>
              </a:xfrm>
              <a:prstGeom prst="straightConnector1">
                <a:avLst/>
              </a:prstGeom>
              <a:ln>
                <a:tailEnd type="arrow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27" name="直接箭头连接符 126"/>
              <p:cNvCxnSpPr/>
              <p:nvPr/>
            </p:nvCxnSpPr>
            <p:spPr>
              <a:xfrm flipH="1">
                <a:off x="8931" y="5435"/>
                <a:ext cx="0" cy="567"/>
              </a:xfrm>
              <a:prstGeom prst="straightConnector1">
                <a:avLst/>
              </a:prstGeom>
              <a:ln>
                <a:tailEnd type="arrow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28" name="直接箭头连接符 127"/>
              <p:cNvCxnSpPr/>
              <p:nvPr/>
            </p:nvCxnSpPr>
            <p:spPr>
              <a:xfrm flipH="1">
                <a:off x="7117" y="5435"/>
                <a:ext cx="0" cy="567"/>
              </a:xfrm>
              <a:prstGeom prst="straightConnector1">
                <a:avLst/>
              </a:prstGeom>
              <a:ln>
                <a:tailEnd type="arrow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29" name="直接箭头连接符 128"/>
              <p:cNvCxnSpPr/>
              <p:nvPr/>
            </p:nvCxnSpPr>
            <p:spPr>
              <a:xfrm flipH="1">
                <a:off x="6206" y="5435"/>
                <a:ext cx="0" cy="567"/>
              </a:xfrm>
              <a:prstGeom prst="straightConnector1">
                <a:avLst/>
              </a:prstGeom>
              <a:ln>
                <a:tailEnd type="arrow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30" name="直接箭头连接符 129"/>
              <p:cNvCxnSpPr/>
              <p:nvPr/>
            </p:nvCxnSpPr>
            <p:spPr>
              <a:xfrm flipH="1">
                <a:off x="8024" y="5435"/>
                <a:ext cx="0" cy="567"/>
              </a:xfrm>
              <a:prstGeom prst="straightConnector1">
                <a:avLst/>
              </a:prstGeom>
              <a:ln>
                <a:tailEnd type="arrow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31" name="直接箭头连接符 130"/>
              <p:cNvCxnSpPr/>
              <p:nvPr/>
            </p:nvCxnSpPr>
            <p:spPr>
              <a:xfrm flipH="1">
                <a:off x="5755" y="5435"/>
                <a:ext cx="0" cy="567"/>
              </a:xfrm>
              <a:prstGeom prst="straightConnector1">
                <a:avLst/>
              </a:prstGeom>
              <a:ln>
                <a:tailEnd type="arrow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32" name="直接箭头连接符 131"/>
              <p:cNvCxnSpPr/>
              <p:nvPr/>
            </p:nvCxnSpPr>
            <p:spPr>
              <a:xfrm flipH="1">
                <a:off x="6658" y="5435"/>
                <a:ext cx="0" cy="567"/>
              </a:xfrm>
              <a:prstGeom prst="straightConnector1">
                <a:avLst/>
              </a:prstGeom>
              <a:ln>
                <a:tailEnd type="arrow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33" name="直接箭头连接符 132"/>
              <p:cNvCxnSpPr/>
              <p:nvPr/>
            </p:nvCxnSpPr>
            <p:spPr>
              <a:xfrm flipH="1">
                <a:off x="8477" y="5435"/>
                <a:ext cx="0" cy="567"/>
              </a:xfrm>
              <a:prstGeom prst="straightConnector1">
                <a:avLst/>
              </a:prstGeom>
              <a:ln>
                <a:tailEnd type="arrow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34" name="直接箭头连接符 133"/>
              <p:cNvCxnSpPr/>
              <p:nvPr/>
            </p:nvCxnSpPr>
            <p:spPr>
              <a:xfrm flipH="1">
                <a:off x="7561" y="5435"/>
                <a:ext cx="0" cy="567"/>
              </a:xfrm>
              <a:prstGeom prst="straightConnector1">
                <a:avLst/>
              </a:prstGeom>
              <a:ln>
                <a:tailEnd type="arrow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grpSp>
          <p:nvGrpSpPr>
            <p:cNvPr id="135" name="组合 134"/>
            <p:cNvGrpSpPr/>
            <p:nvPr/>
          </p:nvGrpSpPr>
          <p:grpSpPr>
            <a:xfrm rot="16200000">
              <a:off x="7900" y="5432"/>
              <a:ext cx="3628" cy="566"/>
              <a:chOff x="5303" y="5435"/>
              <a:chExt cx="3628" cy="566"/>
            </a:xfrm>
          </p:grpSpPr>
          <p:cxnSp>
            <p:nvCxnSpPr>
              <p:cNvPr id="136" name="直接箭头连接符 135"/>
              <p:cNvCxnSpPr/>
              <p:nvPr/>
            </p:nvCxnSpPr>
            <p:spPr>
              <a:xfrm flipH="1">
                <a:off x="5303" y="5435"/>
                <a:ext cx="0" cy="567"/>
              </a:xfrm>
              <a:prstGeom prst="straightConnector1">
                <a:avLst/>
              </a:prstGeom>
              <a:ln>
                <a:tailEnd type="arrow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37" name="直接箭头连接符 136"/>
              <p:cNvCxnSpPr/>
              <p:nvPr/>
            </p:nvCxnSpPr>
            <p:spPr>
              <a:xfrm flipH="1">
                <a:off x="8931" y="5435"/>
                <a:ext cx="0" cy="567"/>
              </a:xfrm>
              <a:prstGeom prst="straightConnector1">
                <a:avLst/>
              </a:prstGeom>
              <a:ln>
                <a:tailEnd type="arrow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38" name="直接箭头连接符 137"/>
              <p:cNvCxnSpPr/>
              <p:nvPr/>
            </p:nvCxnSpPr>
            <p:spPr>
              <a:xfrm flipH="1">
                <a:off x="7117" y="5435"/>
                <a:ext cx="0" cy="567"/>
              </a:xfrm>
              <a:prstGeom prst="straightConnector1">
                <a:avLst/>
              </a:prstGeom>
              <a:ln>
                <a:tailEnd type="arrow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39" name="直接箭头连接符 138"/>
              <p:cNvCxnSpPr/>
              <p:nvPr/>
            </p:nvCxnSpPr>
            <p:spPr>
              <a:xfrm flipH="1">
                <a:off x="6206" y="5435"/>
                <a:ext cx="0" cy="567"/>
              </a:xfrm>
              <a:prstGeom prst="straightConnector1">
                <a:avLst/>
              </a:prstGeom>
              <a:ln>
                <a:tailEnd type="arrow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40" name="直接箭头连接符 139"/>
              <p:cNvCxnSpPr/>
              <p:nvPr/>
            </p:nvCxnSpPr>
            <p:spPr>
              <a:xfrm flipH="1">
                <a:off x="8024" y="5435"/>
                <a:ext cx="0" cy="567"/>
              </a:xfrm>
              <a:prstGeom prst="straightConnector1">
                <a:avLst/>
              </a:prstGeom>
              <a:ln>
                <a:tailEnd type="arrow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41" name="直接箭头连接符 140"/>
              <p:cNvCxnSpPr/>
              <p:nvPr/>
            </p:nvCxnSpPr>
            <p:spPr>
              <a:xfrm flipH="1">
                <a:off x="5755" y="5435"/>
                <a:ext cx="0" cy="567"/>
              </a:xfrm>
              <a:prstGeom prst="straightConnector1">
                <a:avLst/>
              </a:prstGeom>
              <a:ln>
                <a:tailEnd type="arrow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42" name="直接箭头连接符 141"/>
              <p:cNvCxnSpPr/>
              <p:nvPr/>
            </p:nvCxnSpPr>
            <p:spPr>
              <a:xfrm flipH="1">
                <a:off x="6658" y="5435"/>
                <a:ext cx="0" cy="567"/>
              </a:xfrm>
              <a:prstGeom prst="straightConnector1">
                <a:avLst/>
              </a:prstGeom>
              <a:ln>
                <a:tailEnd type="arrow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43" name="直接箭头连接符 142"/>
              <p:cNvCxnSpPr/>
              <p:nvPr/>
            </p:nvCxnSpPr>
            <p:spPr>
              <a:xfrm flipH="1">
                <a:off x="8477" y="5435"/>
                <a:ext cx="0" cy="567"/>
              </a:xfrm>
              <a:prstGeom prst="straightConnector1">
                <a:avLst/>
              </a:prstGeom>
              <a:ln>
                <a:tailEnd type="arrow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45" name="直接箭头连接符 144"/>
              <p:cNvCxnSpPr/>
              <p:nvPr/>
            </p:nvCxnSpPr>
            <p:spPr>
              <a:xfrm flipH="1">
                <a:off x="7561" y="5435"/>
                <a:ext cx="0" cy="567"/>
              </a:xfrm>
              <a:prstGeom prst="straightConnector1">
                <a:avLst/>
              </a:prstGeom>
              <a:ln>
                <a:tailEnd type="arrow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grpSp>
          <p:nvGrpSpPr>
            <p:cNvPr id="146" name="组合 145"/>
            <p:cNvGrpSpPr/>
            <p:nvPr/>
          </p:nvGrpSpPr>
          <p:grpSpPr>
            <a:xfrm rot="5400000">
              <a:off x="12094" y="5432"/>
              <a:ext cx="3628" cy="566"/>
              <a:chOff x="5303" y="5435"/>
              <a:chExt cx="3628" cy="566"/>
            </a:xfrm>
          </p:grpSpPr>
          <p:cxnSp>
            <p:nvCxnSpPr>
              <p:cNvPr id="147" name="直接箭头连接符 146"/>
              <p:cNvCxnSpPr/>
              <p:nvPr/>
            </p:nvCxnSpPr>
            <p:spPr>
              <a:xfrm flipH="1">
                <a:off x="5303" y="5435"/>
                <a:ext cx="0" cy="567"/>
              </a:xfrm>
              <a:prstGeom prst="straightConnector1">
                <a:avLst/>
              </a:prstGeom>
              <a:ln>
                <a:tailEnd type="arrow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48" name="直接箭头连接符 147"/>
              <p:cNvCxnSpPr/>
              <p:nvPr/>
            </p:nvCxnSpPr>
            <p:spPr>
              <a:xfrm flipH="1">
                <a:off x="8931" y="5435"/>
                <a:ext cx="0" cy="567"/>
              </a:xfrm>
              <a:prstGeom prst="straightConnector1">
                <a:avLst/>
              </a:prstGeom>
              <a:ln>
                <a:tailEnd type="arrow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49" name="直接箭头连接符 148"/>
              <p:cNvCxnSpPr/>
              <p:nvPr/>
            </p:nvCxnSpPr>
            <p:spPr>
              <a:xfrm flipH="1">
                <a:off x="7117" y="5435"/>
                <a:ext cx="0" cy="567"/>
              </a:xfrm>
              <a:prstGeom prst="straightConnector1">
                <a:avLst/>
              </a:prstGeom>
              <a:ln>
                <a:tailEnd type="arrow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50" name="直接箭头连接符 149"/>
              <p:cNvCxnSpPr/>
              <p:nvPr/>
            </p:nvCxnSpPr>
            <p:spPr>
              <a:xfrm flipH="1">
                <a:off x="6206" y="5435"/>
                <a:ext cx="0" cy="567"/>
              </a:xfrm>
              <a:prstGeom prst="straightConnector1">
                <a:avLst/>
              </a:prstGeom>
              <a:ln>
                <a:tailEnd type="arrow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51" name="直接箭头连接符 150"/>
              <p:cNvCxnSpPr/>
              <p:nvPr/>
            </p:nvCxnSpPr>
            <p:spPr>
              <a:xfrm flipH="1">
                <a:off x="8024" y="5435"/>
                <a:ext cx="0" cy="567"/>
              </a:xfrm>
              <a:prstGeom prst="straightConnector1">
                <a:avLst/>
              </a:prstGeom>
              <a:ln>
                <a:tailEnd type="arrow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52" name="直接箭头连接符 151"/>
              <p:cNvCxnSpPr/>
              <p:nvPr/>
            </p:nvCxnSpPr>
            <p:spPr>
              <a:xfrm flipH="1">
                <a:off x="5755" y="5435"/>
                <a:ext cx="0" cy="567"/>
              </a:xfrm>
              <a:prstGeom prst="straightConnector1">
                <a:avLst/>
              </a:prstGeom>
              <a:ln>
                <a:tailEnd type="arrow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53" name="直接箭头连接符 152"/>
              <p:cNvCxnSpPr/>
              <p:nvPr/>
            </p:nvCxnSpPr>
            <p:spPr>
              <a:xfrm flipH="1">
                <a:off x="6658" y="5435"/>
                <a:ext cx="0" cy="567"/>
              </a:xfrm>
              <a:prstGeom prst="straightConnector1">
                <a:avLst/>
              </a:prstGeom>
              <a:ln>
                <a:tailEnd type="arrow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54" name="直接箭头连接符 153"/>
              <p:cNvCxnSpPr/>
              <p:nvPr/>
            </p:nvCxnSpPr>
            <p:spPr>
              <a:xfrm flipH="1">
                <a:off x="8477" y="5435"/>
                <a:ext cx="0" cy="567"/>
              </a:xfrm>
              <a:prstGeom prst="straightConnector1">
                <a:avLst/>
              </a:prstGeom>
              <a:ln>
                <a:tailEnd type="arrow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55" name="直接箭头连接符 154"/>
              <p:cNvCxnSpPr/>
              <p:nvPr/>
            </p:nvCxnSpPr>
            <p:spPr>
              <a:xfrm flipH="1">
                <a:off x="7561" y="5435"/>
                <a:ext cx="0" cy="567"/>
              </a:xfrm>
              <a:prstGeom prst="straightConnector1">
                <a:avLst/>
              </a:prstGeom>
              <a:ln>
                <a:tailEnd type="arrow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sp>
          <p:nvSpPr>
            <p:cNvPr id="156" name="文本框 155"/>
            <p:cNvSpPr txBox="1"/>
            <p:nvPr/>
          </p:nvSpPr>
          <p:spPr>
            <a:xfrm>
              <a:off x="8903" y="5352"/>
              <a:ext cx="528" cy="725"/>
            </a:xfrm>
            <a:prstGeom prst="rect">
              <a:avLst/>
            </a:prstGeom>
            <a:noFill/>
          </p:spPr>
          <p:txBody>
            <a:bodyPr wrap="none" rtlCol="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400" i="1">
                  <a:uFillTx/>
                  <a:latin typeface="Times New Roman" panose="02020603050405020304" pitchFamily="18" charset="0"/>
                  <a:ea typeface="楷体" panose="02010609060101010101" charset="-122"/>
                  <a:sym typeface="+mn-ea"/>
                </a:rPr>
                <a:t>p</a:t>
              </a:r>
              <a:endParaRPr lang="en-US" altLang="zh-CN" sz="2400" i="1">
                <a:uFillTx/>
                <a:latin typeface="Times New Roman" panose="02020603050405020304" pitchFamily="18" charset="0"/>
                <a:ea typeface="楷体" panose="02010609060101010101" charset="-122"/>
                <a:sym typeface="+mn-ea"/>
              </a:endParaRPr>
            </a:p>
          </p:txBody>
        </p:sp>
        <p:sp>
          <p:nvSpPr>
            <p:cNvPr id="157" name="文本框 156"/>
            <p:cNvSpPr txBox="1"/>
            <p:nvPr/>
          </p:nvSpPr>
          <p:spPr>
            <a:xfrm>
              <a:off x="14191" y="5354"/>
              <a:ext cx="528" cy="725"/>
            </a:xfrm>
            <a:prstGeom prst="rect">
              <a:avLst/>
            </a:prstGeom>
            <a:noFill/>
          </p:spPr>
          <p:txBody>
            <a:bodyPr wrap="none" rtlCol="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400" i="1">
                  <a:uFillTx/>
                  <a:latin typeface="Times New Roman" panose="02020603050405020304" pitchFamily="18" charset="0"/>
                  <a:ea typeface="楷体" panose="02010609060101010101" charset="-122"/>
                  <a:sym typeface="+mn-ea"/>
                </a:rPr>
                <a:t>p</a:t>
              </a:r>
              <a:endParaRPr lang="en-US" altLang="zh-CN" sz="2400" i="1">
                <a:uFillTx/>
                <a:latin typeface="Times New Roman" panose="02020603050405020304" pitchFamily="18" charset="0"/>
                <a:ea typeface="楷体" panose="02010609060101010101" charset="-122"/>
                <a:sym typeface="+mn-ea"/>
              </a:endParaRPr>
            </a:p>
          </p:txBody>
        </p:sp>
        <p:sp>
          <p:nvSpPr>
            <p:cNvPr id="158" name="文本框 157"/>
            <p:cNvSpPr txBox="1"/>
            <p:nvPr/>
          </p:nvSpPr>
          <p:spPr>
            <a:xfrm>
              <a:off x="11547" y="7841"/>
              <a:ext cx="528" cy="725"/>
            </a:xfrm>
            <a:prstGeom prst="rect">
              <a:avLst/>
            </a:prstGeom>
            <a:noFill/>
          </p:spPr>
          <p:txBody>
            <a:bodyPr wrap="none" rtlCol="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400" i="1">
                  <a:uFillTx/>
                  <a:latin typeface="Times New Roman" panose="02020603050405020304" pitchFamily="18" charset="0"/>
                  <a:ea typeface="楷体" panose="02010609060101010101" charset="-122"/>
                  <a:sym typeface="+mn-ea"/>
                </a:rPr>
                <a:t>p</a:t>
              </a:r>
              <a:endParaRPr lang="en-US" altLang="zh-CN" sz="2400" i="1">
                <a:uFillTx/>
                <a:latin typeface="Times New Roman" panose="02020603050405020304" pitchFamily="18" charset="0"/>
                <a:ea typeface="楷体" panose="02010609060101010101" charset="-122"/>
                <a:sym typeface="+mn-ea"/>
              </a:endParaRPr>
            </a:p>
          </p:txBody>
        </p:sp>
        <p:cxnSp>
          <p:nvCxnSpPr>
            <p:cNvPr id="171" name="直接箭头连接符 170"/>
            <p:cNvCxnSpPr/>
            <p:nvPr/>
          </p:nvCxnSpPr>
          <p:spPr>
            <a:xfrm flipH="1">
              <a:off x="11804" y="6093"/>
              <a:ext cx="0" cy="283"/>
            </a:xfrm>
            <a:prstGeom prst="straightConnector1">
              <a:avLst/>
            </a:prstGeom>
            <a:ln>
              <a:tailEnd type="arrow" w="med" len="med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5" name="椭圆 4"/>
          <p:cNvSpPr/>
          <p:nvPr/>
        </p:nvSpPr>
        <p:spPr>
          <a:xfrm>
            <a:off x="6290310" y="2728595"/>
            <a:ext cx="1800013" cy="1800013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>
                <a:latin typeface="楷体" panose="02010609060101010101" charset="-122"/>
                <a:ea typeface="楷体" panose="02010609060101010101" charset="-122"/>
                <a:sym typeface="+mn-ea"/>
              </a:rPr>
              <a:t>塑性区</a:t>
            </a:r>
            <a:endParaRPr lang="zh-CN" altLang="en-US"/>
          </a:p>
        </p:txBody>
      </p:sp>
      <p:sp>
        <p:nvSpPr>
          <p:cNvPr id="2" name="椭圆 1"/>
          <p:cNvSpPr/>
          <p:nvPr/>
        </p:nvSpPr>
        <p:spPr>
          <a:xfrm>
            <a:off x="6740525" y="3180715"/>
            <a:ext cx="900007" cy="900007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en-US" altLang="zh-CN" sz="2400" i="1" baseline="-25000">
              <a:solidFill>
                <a:schemeClr val="tx1"/>
              </a:solidFill>
              <a:uFillTx/>
              <a:latin typeface="Times New Roman" panose="02020603050405020304" pitchFamily="18" charset="0"/>
              <a:ea typeface="楷体" panose="02010609060101010101" charset="-122"/>
              <a:sym typeface="+mn-ea"/>
            </a:endParaRPr>
          </a:p>
        </p:txBody>
      </p:sp>
      <p:cxnSp>
        <p:nvCxnSpPr>
          <p:cNvPr id="12" name="直接箭头连接符 11"/>
          <p:cNvCxnSpPr>
            <a:endCxn id="2" idx="6"/>
          </p:cNvCxnSpPr>
          <p:nvPr/>
        </p:nvCxnSpPr>
        <p:spPr>
          <a:xfrm>
            <a:off x="7195185" y="3628390"/>
            <a:ext cx="450003" cy="0"/>
          </a:xfrm>
          <a:prstGeom prst="straightConnector1">
            <a:avLst/>
          </a:prstGeom>
          <a:ln>
            <a:tailEnd type="arrow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直接箭头连接符 12"/>
          <p:cNvCxnSpPr/>
          <p:nvPr/>
        </p:nvCxnSpPr>
        <p:spPr>
          <a:xfrm flipH="1">
            <a:off x="7195185" y="3900805"/>
            <a:ext cx="0" cy="180001"/>
          </a:xfrm>
          <a:prstGeom prst="straightConnector1">
            <a:avLst/>
          </a:prstGeom>
          <a:ln>
            <a:tailEnd type="arrow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pSp>
        <p:nvGrpSpPr>
          <p:cNvPr id="18" name="组合 17"/>
          <p:cNvGrpSpPr/>
          <p:nvPr/>
        </p:nvGrpSpPr>
        <p:grpSpPr>
          <a:xfrm flipV="1">
            <a:off x="7324090" y="3728720"/>
            <a:ext cx="259080" cy="266065"/>
            <a:chOff x="11733" y="5303"/>
            <a:chExt cx="408" cy="419"/>
          </a:xfrm>
        </p:grpSpPr>
        <p:cxnSp>
          <p:nvCxnSpPr>
            <p:cNvPr id="16" name="直接箭头连接符 15"/>
            <p:cNvCxnSpPr/>
            <p:nvPr/>
          </p:nvCxnSpPr>
          <p:spPr>
            <a:xfrm flipV="1">
              <a:off x="11915" y="5552"/>
              <a:ext cx="227" cy="170"/>
            </a:xfrm>
            <a:prstGeom prst="straightConnector1">
              <a:avLst/>
            </a:prstGeom>
            <a:ln>
              <a:tailEnd type="arrow" w="med" len="med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7" name="直接箭头连接符 16"/>
            <p:cNvCxnSpPr/>
            <p:nvPr/>
          </p:nvCxnSpPr>
          <p:spPr>
            <a:xfrm flipV="1">
              <a:off x="11733" y="5303"/>
              <a:ext cx="170" cy="227"/>
            </a:xfrm>
            <a:prstGeom prst="straightConnector1">
              <a:avLst/>
            </a:prstGeom>
            <a:ln>
              <a:tailEnd type="arrow" w="med" len="med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26" name="组合 25"/>
          <p:cNvGrpSpPr/>
          <p:nvPr/>
        </p:nvGrpSpPr>
        <p:grpSpPr>
          <a:xfrm flipH="1" flipV="1">
            <a:off x="6813550" y="3728720"/>
            <a:ext cx="259080" cy="266065"/>
            <a:chOff x="11733" y="5303"/>
            <a:chExt cx="408" cy="419"/>
          </a:xfrm>
        </p:grpSpPr>
        <p:cxnSp>
          <p:nvCxnSpPr>
            <p:cNvPr id="27" name="直接箭头连接符 26"/>
            <p:cNvCxnSpPr/>
            <p:nvPr/>
          </p:nvCxnSpPr>
          <p:spPr>
            <a:xfrm flipV="1">
              <a:off x="11915" y="5552"/>
              <a:ext cx="227" cy="170"/>
            </a:xfrm>
            <a:prstGeom prst="straightConnector1">
              <a:avLst/>
            </a:prstGeom>
            <a:ln>
              <a:tailEnd type="arrow" w="med" len="med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8" name="直接箭头连接符 27"/>
            <p:cNvCxnSpPr/>
            <p:nvPr/>
          </p:nvCxnSpPr>
          <p:spPr>
            <a:xfrm flipV="1">
              <a:off x="11733" y="5303"/>
              <a:ext cx="170" cy="227"/>
            </a:xfrm>
            <a:prstGeom prst="straightConnector1">
              <a:avLst/>
            </a:prstGeom>
            <a:ln>
              <a:tailEnd type="arrow" w="med" len="med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179" name="文本框 178"/>
          <p:cNvSpPr txBox="1"/>
          <p:nvPr/>
        </p:nvSpPr>
        <p:spPr>
          <a:xfrm>
            <a:off x="6803390" y="4080510"/>
            <a:ext cx="88900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latin typeface="楷体" panose="02010609060101010101" charset="-122"/>
                <a:ea typeface="楷体" panose="02010609060101010101" charset="-122"/>
              </a:rPr>
              <a:t>塑性区</a:t>
            </a:r>
            <a:endParaRPr lang="zh-CN" altLang="en-US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81" name="文本框 180"/>
          <p:cNvSpPr txBox="1"/>
          <p:nvPr/>
        </p:nvSpPr>
        <p:spPr>
          <a:xfrm>
            <a:off x="7460615" y="2477770"/>
            <a:ext cx="88582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latin typeface="楷体" panose="02010609060101010101" charset="-122"/>
                <a:ea typeface="楷体" panose="02010609060101010101" charset="-122"/>
              </a:rPr>
              <a:t>弹性区</a:t>
            </a:r>
            <a:endParaRPr lang="zh-CN" altLang="en-US">
              <a:latin typeface="楷体" panose="02010609060101010101" charset="-122"/>
              <a:ea typeface="楷体" panose="02010609060101010101" charset="-122"/>
            </a:endParaRPr>
          </a:p>
        </p:txBody>
      </p:sp>
      <p:cxnSp>
        <p:nvCxnSpPr>
          <p:cNvPr id="29" name="直接箭头连接符 28"/>
          <p:cNvCxnSpPr>
            <a:endCxn id="5" idx="1"/>
          </p:cNvCxnSpPr>
          <p:nvPr/>
        </p:nvCxnSpPr>
        <p:spPr>
          <a:xfrm flipH="1" flipV="1">
            <a:off x="6553835" y="2992120"/>
            <a:ext cx="636905" cy="636270"/>
          </a:xfrm>
          <a:prstGeom prst="straightConnector1">
            <a:avLst/>
          </a:prstGeom>
          <a:ln>
            <a:tailEnd type="arrow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0" name="文本框 29"/>
          <p:cNvSpPr txBox="1"/>
          <p:nvPr/>
        </p:nvSpPr>
        <p:spPr>
          <a:xfrm>
            <a:off x="6616700" y="2846070"/>
            <a:ext cx="35115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i="1">
                <a:latin typeface="Times New Roman" panose="02020603050405020304" pitchFamily="18" charset="0"/>
              </a:rPr>
              <a:t>r</a:t>
            </a:r>
            <a:r>
              <a:rPr lang="en-US" altLang="zh-CN" i="1" baseline="-25000">
                <a:latin typeface="Times New Roman" panose="02020603050405020304" pitchFamily="18" charset="0"/>
              </a:rPr>
              <a:t>p</a:t>
            </a:r>
            <a:endParaRPr lang="en-US" altLang="zh-CN" i="1" baseline="-25000">
              <a:latin typeface="Times New Roman" panose="02020603050405020304" pitchFamily="18" charset="0"/>
            </a:endParaRPr>
          </a:p>
        </p:txBody>
      </p:sp>
      <p:sp>
        <p:nvSpPr>
          <p:cNvPr id="31" name="文本框 30"/>
          <p:cNvSpPr txBox="1"/>
          <p:nvPr/>
        </p:nvSpPr>
        <p:spPr>
          <a:xfrm>
            <a:off x="7217410" y="3305810"/>
            <a:ext cx="35115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i="1">
                <a:latin typeface="Times New Roman" panose="02020603050405020304" pitchFamily="18" charset="0"/>
              </a:rPr>
              <a:t>r</a:t>
            </a:r>
            <a:r>
              <a:rPr lang="en-US" altLang="zh-CN" baseline="-25000">
                <a:latin typeface="Times New Roman" panose="02020603050405020304" pitchFamily="18" charset="0"/>
              </a:rPr>
              <a:t>0</a:t>
            </a:r>
            <a:endParaRPr lang="en-US" altLang="zh-CN" baseline="-25000">
              <a:latin typeface="Times New Roman" panose="02020603050405020304" pitchFamily="18" charset="0"/>
            </a:endParaRPr>
          </a:p>
        </p:txBody>
      </p:sp>
      <p:sp>
        <p:nvSpPr>
          <p:cNvPr id="32" name="文本框 31"/>
          <p:cNvSpPr txBox="1"/>
          <p:nvPr/>
        </p:nvSpPr>
        <p:spPr>
          <a:xfrm>
            <a:off x="7011670" y="3598545"/>
            <a:ext cx="42735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i="1">
                <a:latin typeface="Times New Roman" panose="02020603050405020304" pitchFamily="18" charset="0"/>
              </a:rPr>
              <a:t>u</a:t>
            </a:r>
            <a:r>
              <a:rPr lang="en-US" altLang="zh-CN" i="1" baseline="-25000">
                <a:latin typeface="Times New Roman" panose="02020603050405020304" pitchFamily="18" charset="0"/>
              </a:rPr>
              <a:t>g</a:t>
            </a:r>
            <a:endParaRPr lang="en-US" altLang="zh-CN" i="1" baseline="-2500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4" name="内容占位符 2"/>
          <p:cNvSpPr>
            <a:spLocks noGrp="1"/>
          </p:cNvSpPr>
          <p:nvPr>
            <p:ph idx="1"/>
          </p:nvPr>
        </p:nvSpPr>
        <p:spPr bwMode="auto">
          <a:xfrm>
            <a:off x="571472" y="1187035"/>
            <a:ext cx="8280920" cy="5112568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numCol="1" anchor="t" anchorCtr="0" compatLnSpc="1">
            <a:noAutofit/>
          </a:bodyPr>
          <a:lstStyle/>
          <a:p>
            <a:pPr fontAlgn="auto">
              <a:lnSpc>
                <a:spcPct val="120000"/>
              </a:lnSpc>
              <a:spcBef>
                <a:spcPts val="1200"/>
              </a:spcBef>
              <a:spcAft>
                <a:spcPts val="600"/>
              </a:spcAft>
              <a:buClr>
                <a:schemeClr val="tx1"/>
              </a:buClr>
              <a:buFont typeface="Wingdings" panose="05000000000000000000" pitchFamily="2" charset="2"/>
              <a:buChar char="p"/>
            </a:pPr>
            <a:r>
              <a:rPr lang="en-US" altLang="zh-CN" sz="2800" b="1" smtClean="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 </a:t>
            </a:r>
            <a:r>
              <a:rPr lang="zh-CN" altLang="en-US" sz="2800" b="1" smtClean="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问题描述</a:t>
            </a:r>
            <a:endParaRPr lang="zh-CN" altLang="en-US" sz="2800" b="1" smtClean="0">
              <a:solidFill>
                <a:schemeClr val="tx1"/>
              </a:solidFill>
              <a:latin typeface="Times New Roman" panose="02020603050405020304" pitchFamily="18" charset="0"/>
              <a:ea typeface="楷体" panose="02010609060101010101" charset="-122"/>
              <a:cs typeface="Times New Roman" panose="02020603050405020304" pitchFamily="18" charset="0"/>
            </a:endParaRPr>
          </a:p>
          <a:p>
            <a:pPr fontAlgn="auto">
              <a:lnSpc>
                <a:spcPct val="120000"/>
              </a:lnSpc>
              <a:spcBef>
                <a:spcPts val="1200"/>
              </a:spcBef>
              <a:spcAft>
                <a:spcPts val="600"/>
              </a:spcAft>
              <a:buClr>
                <a:schemeClr val="tx1"/>
              </a:buClr>
              <a:buFont typeface="Wingdings" panose="05000000000000000000" pitchFamily="2" charset="2"/>
              <a:buChar char="p"/>
            </a:pPr>
            <a:r>
              <a:rPr lang="zh-CN" altLang="en-US" sz="2800" b="1" smtClean="0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平面问题的极坐标解答</a:t>
            </a:r>
            <a:endParaRPr lang="zh-CN" altLang="en-US" sz="2800" b="1" smtClean="0">
              <a:solidFill>
                <a:srgbClr val="FF0000"/>
              </a:solidFill>
              <a:latin typeface="Times New Roman" panose="02020603050405020304" pitchFamily="18" charset="0"/>
              <a:ea typeface="楷体" panose="02010609060101010101" charset="-122"/>
              <a:cs typeface="Times New Roman" panose="02020603050405020304" pitchFamily="18" charset="0"/>
            </a:endParaRPr>
          </a:p>
          <a:p>
            <a:pPr lvl="1" fontAlgn="auto">
              <a:lnSpc>
                <a:spcPct val="120000"/>
              </a:lnSpc>
              <a:spcBef>
                <a:spcPts val="1200"/>
              </a:spcBef>
              <a:spcAft>
                <a:spcPts val="600"/>
              </a:spcAft>
              <a:buClr>
                <a:schemeClr val="tx1"/>
              </a:buClr>
              <a:buFont typeface="Wingdings" panose="05000000000000000000" charset="0"/>
              <a:buChar char=""/>
            </a:pPr>
            <a:r>
              <a:rPr lang="zh-CN" altLang="en-US" sz="2800" b="1" smtClean="0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平衡微分方程</a:t>
            </a:r>
            <a:endParaRPr lang="zh-CN" altLang="en-US" sz="2800" b="1" smtClean="0">
              <a:solidFill>
                <a:srgbClr val="FF0000"/>
              </a:solidFill>
              <a:latin typeface="Times New Roman" panose="02020603050405020304" pitchFamily="18" charset="0"/>
              <a:ea typeface="楷体" panose="02010609060101010101" charset="-122"/>
              <a:cs typeface="Times New Roman" panose="02020603050405020304" pitchFamily="18" charset="0"/>
            </a:endParaRPr>
          </a:p>
          <a:p>
            <a:pPr lvl="1" fontAlgn="auto">
              <a:lnSpc>
                <a:spcPct val="120000"/>
              </a:lnSpc>
              <a:spcBef>
                <a:spcPts val="1200"/>
              </a:spcBef>
              <a:spcAft>
                <a:spcPts val="600"/>
              </a:spcAft>
              <a:buClr>
                <a:schemeClr val="tx1"/>
              </a:buClr>
              <a:buFont typeface="Wingdings" panose="05000000000000000000" charset="0"/>
              <a:buChar char=""/>
            </a:pPr>
            <a:r>
              <a:rPr lang="zh-CN" altLang="en-US" sz="2800" b="1" smtClean="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几何方程和物理方程</a:t>
            </a:r>
            <a:endParaRPr lang="zh-CN" altLang="en-US" sz="2800" b="1" smtClean="0">
              <a:solidFill>
                <a:schemeClr val="tx1"/>
              </a:solidFill>
              <a:latin typeface="Times New Roman" panose="02020603050405020304" pitchFamily="18" charset="0"/>
              <a:ea typeface="楷体" panose="02010609060101010101" charset="-122"/>
              <a:cs typeface="Times New Roman" panose="02020603050405020304" pitchFamily="18" charset="0"/>
            </a:endParaRPr>
          </a:p>
          <a:p>
            <a:pPr fontAlgn="auto">
              <a:lnSpc>
                <a:spcPct val="120000"/>
              </a:lnSpc>
              <a:spcBef>
                <a:spcPts val="1200"/>
              </a:spcBef>
              <a:buClr>
                <a:schemeClr val="tx1"/>
              </a:buClr>
              <a:buFont typeface="Wingdings" panose="05000000000000000000" pitchFamily="2" charset="2"/>
              <a:buChar char="p"/>
            </a:pPr>
            <a:r>
              <a:rPr lang="en-US" altLang="zh-CN" sz="2800" b="1" smtClean="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 </a:t>
            </a:r>
            <a:r>
              <a:rPr lang="zh-CN" altLang="en-US" sz="2800" b="1" smtClean="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圆球孔隙扩张理论</a:t>
            </a:r>
            <a:endParaRPr lang="zh-CN" altLang="en-US" sz="2800" b="1" smtClean="0">
              <a:solidFill>
                <a:schemeClr val="tx1"/>
              </a:solidFill>
              <a:latin typeface="Times New Roman" panose="02020603050405020304" pitchFamily="18" charset="0"/>
              <a:ea typeface="楷体" panose="02010609060101010101" charset="-122"/>
              <a:cs typeface="Times New Roman" panose="02020603050405020304" pitchFamily="18" charset="0"/>
            </a:endParaRPr>
          </a:p>
          <a:p>
            <a:pPr fontAlgn="auto">
              <a:lnSpc>
                <a:spcPct val="120000"/>
              </a:lnSpc>
              <a:spcBef>
                <a:spcPts val="1200"/>
              </a:spcBef>
              <a:buFont typeface="Wingdings" panose="05000000000000000000" pitchFamily="2" charset="2"/>
              <a:buChar char="p"/>
            </a:pPr>
            <a:r>
              <a:rPr lang="en-US" altLang="zh-CN" sz="2800" b="1" smtClean="0"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 </a:t>
            </a:r>
            <a:r>
              <a:rPr lang="zh-CN" altLang="en-US" sz="2800" b="1" smtClean="0"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椭球孔隙扩张理论</a:t>
            </a:r>
            <a:endParaRPr lang="zh-CN" altLang="en-US" sz="2800" b="1" smtClean="0">
              <a:latin typeface="Times New Roman" panose="02020603050405020304" pitchFamily="18" charset="0"/>
              <a:ea typeface="楷体" panose="02010609060101010101" charset="-122"/>
              <a:cs typeface="Times New Roman" panose="02020603050405020304" pitchFamily="18" charset="0"/>
            </a:endParaRPr>
          </a:p>
          <a:p>
            <a:pPr marL="0" indent="0">
              <a:lnSpc>
                <a:spcPct val="150000"/>
              </a:lnSpc>
              <a:spcBef>
                <a:spcPts val="1200"/>
              </a:spcBef>
              <a:buFont typeface="Wingdings" panose="05000000000000000000" pitchFamily="2" charset="2"/>
              <a:buNone/>
            </a:pPr>
            <a:endParaRPr lang="en-US" altLang="zh-CN" sz="2800" b="1" smtClean="0"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grpSp>
        <p:nvGrpSpPr>
          <p:cNvPr id="6" name="组合 24"/>
          <p:cNvGrpSpPr/>
          <p:nvPr/>
        </p:nvGrpSpPr>
        <p:grpSpPr>
          <a:xfrm>
            <a:off x="571477" y="272852"/>
            <a:ext cx="6500859" cy="714380"/>
            <a:chOff x="571472" y="272849"/>
            <a:chExt cx="6500858" cy="714380"/>
          </a:xfrm>
        </p:grpSpPr>
        <p:sp>
          <p:nvSpPr>
            <p:cNvPr id="7" name="Rectangle 3"/>
            <p:cNvSpPr txBox="1">
              <a:spLocks noChangeArrowheads="1"/>
            </p:cNvSpPr>
            <p:nvPr/>
          </p:nvSpPr>
          <p:spPr bwMode="auto">
            <a:xfrm>
              <a:off x="571472" y="272849"/>
              <a:ext cx="6500858" cy="714380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30000"/>
                </a:lnSpc>
                <a:spcBef>
                  <a:spcPct val="20000"/>
                </a:spcBef>
                <a:buClr>
                  <a:schemeClr val="folHlink"/>
                </a:buClr>
              </a:pPr>
              <a:r>
                <a:rPr lang="zh-CN" altLang="en-US" sz="2800" b="1" smtClean="0">
                  <a:solidFill>
                    <a:srgbClr val="FF0000"/>
                  </a:solidFill>
                  <a:latin typeface="楷体" panose="02010609060101010101" charset="-122"/>
                  <a:ea typeface="楷体" panose="02010609060101010101" charset="-122"/>
                  <a:cs typeface="Times New Roman" panose="02020603050405020304" pitchFamily="18" charset="0"/>
                </a:rPr>
                <a:t>目录</a:t>
              </a:r>
              <a:r>
                <a:rPr lang="en-US" altLang="zh-CN" sz="2800" b="1" smtClean="0">
                  <a:solidFill>
                    <a:srgbClr val="FF0000"/>
                  </a:solidFill>
                  <a:latin typeface="Times New Roman" panose="02020603050405020304" pitchFamily="18" charset="0"/>
                  <a:ea typeface="黑体" panose="02010609060101010101" pitchFamily="49" charset="-122"/>
                  <a:cs typeface="Times New Roman" panose="02020603050405020304" pitchFamily="18" charset="0"/>
                </a:rPr>
                <a:t> </a:t>
              </a:r>
              <a:endPara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endParaRPr>
            </a:p>
          </p:txBody>
        </p:sp>
        <p:sp>
          <p:nvSpPr>
            <p:cNvPr id="8" name="Line 5"/>
            <p:cNvSpPr>
              <a:spLocks noChangeShapeType="1"/>
            </p:cNvSpPr>
            <p:nvPr/>
          </p:nvSpPr>
          <p:spPr bwMode="auto">
            <a:xfrm>
              <a:off x="642910" y="928670"/>
              <a:ext cx="5759450" cy="0"/>
            </a:xfrm>
            <a:prstGeom prst="line">
              <a:avLst/>
            </a:prstGeom>
            <a:noFill/>
            <a:ln w="76200">
              <a:solidFill>
                <a:srgbClr val="FF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pic>
        <p:nvPicPr>
          <p:cNvPr id="9" name="Picture 18" descr="未标题-1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7815755" y="195578"/>
            <a:ext cx="1036637" cy="900113"/>
          </a:xfrm>
          <a:prstGeom prst="rect">
            <a:avLst/>
          </a:prstGeom>
          <a:noFill/>
          <a:ln w="9525">
            <a:noFill/>
            <a:miter lim="800000"/>
          </a:ln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24"/>
          <p:cNvGrpSpPr/>
          <p:nvPr/>
        </p:nvGrpSpPr>
        <p:grpSpPr>
          <a:xfrm>
            <a:off x="571477" y="272852"/>
            <a:ext cx="6500859" cy="714380"/>
            <a:chOff x="571472" y="272849"/>
            <a:chExt cx="6500858" cy="714380"/>
          </a:xfrm>
        </p:grpSpPr>
        <p:sp>
          <p:nvSpPr>
            <p:cNvPr id="7" name="Rectangle 3"/>
            <p:cNvSpPr txBox="1">
              <a:spLocks noChangeArrowheads="1"/>
            </p:cNvSpPr>
            <p:nvPr/>
          </p:nvSpPr>
          <p:spPr bwMode="auto">
            <a:xfrm>
              <a:off x="571472" y="272849"/>
              <a:ext cx="6500858" cy="714380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30000"/>
                </a:lnSpc>
                <a:spcBef>
                  <a:spcPct val="20000"/>
                </a:spcBef>
                <a:buClr>
                  <a:schemeClr val="folHlink"/>
                </a:buClr>
              </a:pPr>
              <a:r>
                <a:rPr lang="zh-CN" altLang="en-US" sz="2800" b="1" smtClean="0">
                  <a:solidFill>
                    <a:srgbClr val="FF0000"/>
                  </a:solidFill>
                  <a:latin typeface="楷体" panose="02010609060101010101" charset="-122"/>
                  <a:ea typeface="楷体" panose="02010609060101010101" charset="-122"/>
                  <a:cs typeface="Times New Roman" panose="02020603050405020304" pitchFamily="18" charset="0"/>
                </a:rPr>
                <a:t>平衡微分方程</a:t>
              </a:r>
              <a:r>
                <a:rPr lang="en-US" altLang="zh-CN" sz="2800" b="1" smtClean="0">
                  <a:solidFill>
                    <a:srgbClr val="FF0000"/>
                  </a:solidFill>
                  <a:latin typeface="Times New Roman" panose="02020603050405020304" pitchFamily="18" charset="0"/>
                  <a:ea typeface="黑体" panose="02010609060101010101" pitchFamily="49" charset="-122"/>
                  <a:cs typeface="Times New Roman" panose="02020603050405020304" pitchFamily="18" charset="0"/>
                </a:rPr>
                <a:t> </a:t>
              </a:r>
              <a:endPara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endParaRPr>
            </a:p>
          </p:txBody>
        </p:sp>
        <p:sp>
          <p:nvSpPr>
            <p:cNvPr id="8" name="Line 5"/>
            <p:cNvSpPr>
              <a:spLocks noChangeShapeType="1"/>
            </p:cNvSpPr>
            <p:nvPr/>
          </p:nvSpPr>
          <p:spPr bwMode="auto">
            <a:xfrm>
              <a:off x="642910" y="928670"/>
              <a:ext cx="5759450" cy="0"/>
            </a:xfrm>
            <a:prstGeom prst="line">
              <a:avLst/>
            </a:prstGeom>
            <a:noFill/>
            <a:ln w="76200">
              <a:solidFill>
                <a:srgbClr val="FF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pic>
        <p:nvPicPr>
          <p:cNvPr id="9" name="Picture 18" descr="未标题-1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7815755" y="195578"/>
            <a:ext cx="1036637" cy="900113"/>
          </a:xfrm>
          <a:prstGeom prst="rect">
            <a:avLst/>
          </a:prstGeom>
          <a:noFill/>
          <a:ln w="9525">
            <a:noFill/>
            <a:miter lim="800000"/>
          </a:ln>
        </p:spPr>
      </p:pic>
      <p:graphicFrame>
        <p:nvGraphicFramePr>
          <p:cNvPr id="3" name="对象 2">
            <a:hlinkClick action="ppaction://ole?verb=0"/>
          </p:cNvPr>
          <p:cNvGraphicFramePr>
            <a:graphicFrameLocks noChangeAspect="1"/>
          </p:cNvGraphicFramePr>
          <p:nvPr/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4" r:id="rId4" imgW="114300" imgH="215900" progId="Equation.KSEE3">
                  <p:embed/>
                </p:oleObj>
              </mc:Choice>
              <mc:Fallback>
                <p:oleObj r:id="rId4" imgW="114300" imgH="2159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" name="对象 3">
            <a:hlinkClick action="ppaction://ole?verb=0"/>
          </p:cNvPr>
          <p:cNvGraphicFramePr>
            <a:graphicFrameLocks noChangeAspect="1"/>
          </p:cNvGraphicFramePr>
          <p:nvPr/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5" r:id="rId6" imgW="114300" imgH="215900" progId="Equation.KSEE3">
                  <p:embed/>
                </p:oleObj>
              </mc:Choice>
              <mc:Fallback>
                <p:oleObj r:id="rId6" imgW="114300" imgH="2159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9" name="文本框 18"/>
          <p:cNvSpPr txBox="1"/>
          <p:nvPr/>
        </p:nvSpPr>
        <p:spPr>
          <a:xfrm>
            <a:off x="291465" y="965835"/>
            <a:ext cx="8271510" cy="2861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09600" fontAlgn="auto">
              <a:lnSpc>
                <a:spcPct val="150000"/>
              </a:lnSpc>
            </a:pPr>
            <a:r>
              <a:rPr lang="zh-CN" altLang="en-US" sz="2400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考虑轴对称性，可将圆孔扩张问题视为平面应变问题，采用弹性力学中平面问题的极坐标解答进行弹性分析</a:t>
            </a:r>
            <a:endParaRPr lang="zh-CN" altLang="en-US" sz="2400">
              <a:solidFill>
                <a:schemeClr val="tx1"/>
              </a:solidFill>
              <a:uFillTx/>
              <a:latin typeface="Times New Roman" panose="02020603050405020304" pitchFamily="18" charset="0"/>
              <a:ea typeface="楷体" panose="02010609060101010101" charset="-122"/>
            </a:endParaRPr>
          </a:p>
          <a:p>
            <a:pPr indent="609600" fontAlgn="auto">
              <a:lnSpc>
                <a:spcPct val="150000"/>
              </a:lnSpc>
            </a:pPr>
            <a:r>
              <a:rPr lang="zh-CN" altLang="en-US" sz="2400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在区域内任一点（</a:t>
            </a:r>
            <a:r>
              <a:rPr lang="en-US" altLang="zh-CN" sz="2400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ρ</a:t>
            </a:r>
            <a:r>
              <a:rPr lang="zh-CN" altLang="en-US" sz="2400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，</a:t>
            </a:r>
            <a:r>
              <a:rPr lang="en-US" altLang="zh-CN" sz="2400" i="1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φ</a:t>
            </a:r>
            <a:r>
              <a:rPr lang="zh-CN" altLang="en-US" sz="2400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）取一微分体，考虑其平衡条件。</a:t>
            </a:r>
            <a:endParaRPr lang="zh-CN" altLang="en-US" sz="2400">
              <a:solidFill>
                <a:schemeClr val="tx1"/>
              </a:solidFill>
              <a:uFillTx/>
              <a:latin typeface="Times New Roman" panose="02020603050405020304" pitchFamily="18" charset="0"/>
              <a:ea typeface="楷体" panose="02010609060101010101" charset="-122"/>
            </a:endParaRPr>
          </a:p>
          <a:p>
            <a:pPr indent="609600" fontAlgn="auto">
              <a:lnSpc>
                <a:spcPct val="150000"/>
              </a:lnSpc>
            </a:pPr>
            <a:r>
              <a:rPr lang="zh-CN" altLang="en-US" sz="2400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微分体由夹角为</a:t>
            </a:r>
            <a:r>
              <a:rPr lang="en-US" altLang="zh-CN" sz="2400" i="1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dφ</a:t>
            </a:r>
            <a:r>
              <a:rPr lang="zh-CN" altLang="en-US" sz="2400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的</a:t>
            </a:r>
            <a:r>
              <a:rPr lang="en-US" altLang="zh-CN" sz="2400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2</a:t>
            </a:r>
            <a:r>
              <a:rPr lang="zh-CN" altLang="en-US" sz="2400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条径向线和距离为</a:t>
            </a:r>
            <a:r>
              <a:rPr lang="en-US" altLang="zh-CN" sz="2400" i="1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dρ</a:t>
            </a:r>
            <a:r>
              <a:rPr lang="zh-CN" altLang="en-US" sz="2400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的</a:t>
            </a:r>
            <a:r>
              <a:rPr lang="en-US" altLang="zh-CN" sz="2400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2</a:t>
            </a:r>
            <a:r>
              <a:rPr lang="zh-CN" altLang="en-US" sz="2400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条环向线组成。</a:t>
            </a:r>
            <a:endParaRPr lang="zh-CN" altLang="en-US" sz="2400">
              <a:solidFill>
                <a:schemeClr val="tx1"/>
              </a:solidFill>
              <a:uFillTx/>
              <a:latin typeface="Times New Roman" panose="02020603050405020304" pitchFamily="18" charset="0"/>
              <a:ea typeface="楷体" panose="02010609060101010101" charset="-122"/>
            </a:endParaRPr>
          </a:p>
        </p:txBody>
      </p:sp>
      <p:pic>
        <p:nvPicPr>
          <p:cNvPr id="2" name="Picture 5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346" r="17492" b="82152"/>
          <a:stretch>
            <a:fillRect/>
          </a:stretch>
        </p:blipFill>
        <p:spPr bwMode="auto">
          <a:xfrm>
            <a:off x="2252345" y="3499485"/>
            <a:ext cx="4342130" cy="3252470"/>
          </a:xfrm>
          <a:prstGeom prst="rect">
            <a:avLst/>
          </a:prstGeom>
          <a:solidFill>
            <a:schemeClr val="bg1"/>
          </a:solidFill>
          <a:ln w="38100" cmpd="dbl">
            <a:noFill/>
            <a:miter lim="800000"/>
            <a:tailEnd type="none" w="sm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24"/>
          <p:cNvGrpSpPr/>
          <p:nvPr/>
        </p:nvGrpSpPr>
        <p:grpSpPr>
          <a:xfrm>
            <a:off x="571477" y="272852"/>
            <a:ext cx="6500859" cy="714380"/>
            <a:chOff x="571472" y="272849"/>
            <a:chExt cx="6500858" cy="714380"/>
          </a:xfrm>
        </p:grpSpPr>
        <p:sp>
          <p:nvSpPr>
            <p:cNvPr id="7" name="Rectangle 3"/>
            <p:cNvSpPr txBox="1">
              <a:spLocks noChangeArrowheads="1"/>
            </p:cNvSpPr>
            <p:nvPr/>
          </p:nvSpPr>
          <p:spPr bwMode="auto">
            <a:xfrm>
              <a:off x="571472" y="272849"/>
              <a:ext cx="6500858" cy="714380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30000"/>
                </a:lnSpc>
                <a:spcBef>
                  <a:spcPct val="20000"/>
                </a:spcBef>
                <a:buClr>
                  <a:schemeClr val="folHlink"/>
                </a:buClr>
              </a:pPr>
              <a:r>
                <a:rPr lang="zh-CN" altLang="en-US" sz="2800" b="1" smtClean="0">
                  <a:solidFill>
                    <a:srgbClr val="FF0000"/>
                  </a:solidFill>
                  <a:latin typeface="楷体" panose="02010609060101010101" charset="-122"/>
                  <a:ea typeface="楷体" panose="02010609060101010101" charset="-122"/>
                  <a:cs typeface="Times New Roman" panose="02020603050405020304" pitchFamily="18" charset="0"/>
                </a:rPr>
                <a:t>平衡微分方程</a:t>
              </a:r>
              <a:r>
                <a:rPr lang="en-US" altLang="zh-CN" sz="2800" b="1" smtClean="0">
                  <a:solidFill>
                    <a:srgbClr val="FF0000"/>
                  </a:solidFill>
                  <a:latin typeface="Times New Roman" panose="02020603050405020304" pitchFamily="18" charset="0"/>
                  <a:ea typeface="黑体" panose="02010609060101010101" pitchFamily="49" charset="-122"/>
                  <a:cs typeface="Times New Roman" panose="02020603050405020304" pitchFamily="18" charset="0"/>
                </a:rPr>
                <a:t> </a:t>
              </a:r>
              <a:endPara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endParaRPr>
            </a:p>
          </p:txBody>
        </p:sp>
        <p:sp>
          <p:nvSpPr>
            <p:cNvPr id="8" name="Line 5"/>
            <p:cNvSpPr>
              <a:spLocks noChangeShapeType="1"/>
            </p:cNvSpPr>
            <p:nvPr/>
          </p:nvSpPr>
          <p:spPr bwMode="auto">
            <a:xfrm>
              <a:off x="642910" y="928670"/>
              <a:ext cx="5759450" cy="0"/>
            </a:xfrm>
            <a:prstGeom prst="line">
              <a:avLst/>
            </a:prstGeom>
            <a:noFill/>
            <a:ln w="76200">
              <a:solidFill>
                <a:srgbClr val="FF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pic>
        <p:nvPicPr>
          <p:cNvPr id="9" name="Picture 18" descr="未标题-1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7815755" y="195578"/>
            <a:ext cx="1036637" cy="900113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30" name="文本框 29"/>
          <p:cNvSpPr txBox="1"/>
          <p:nvPr/>
        </p:nvSpPr>
        <p:spPr>
          <a:xfrm>
            <a:off x="396240" y="1228090"/>
            <a:ext cx="4745355" cy="42767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/>
            <a:r>
              <a:rPr lang="zh-CN" altLang="en-US" sz="3200" b="1">
                <a:solidFill>
                  <a:srgbClr val="0000FF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注意</a:t>
            </a:r>
            <a:r>
              <a:rPr lang="zh-CN" altLang="en-US" sz="2400" b="1">
                <a:solidFill>
                  <a:srgbClr val="0000FF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：</a:t>
            </a:r>
            <a:endParaRPr lang="zh-CN" altLang="en-US" sz="2400" b="1">
              <a:solidFill>
                <a:srgbClr val="0000FF"/>
              </a:solidFill>
              <a:uFillTx/>
              <a:latin typeface="Times New Roman" panose="02020603050405020304" pitchFamily="18" charset="0"/>
              <a:ea typeface="楷体" panose="02010609060101010101" charset="-122"/>
            </a:endParaRPr>
          </a:p>
          <a:p>
            <a:pPr marL="342900" indent="-342900" fontAlgn="auto">
              <a:lnSpc>
                <a:spcPct val="200000"/>
              </a:lnSpc>
              <a:buFont typeface="Wingdings" panose="05000000000000000000" charset="0"/>
              <a:buChar char=""/>
            </a:pPr>
            <a:r>
              <a:rPr lang="zh-CN" altLang="en-US" sz="2400" b="1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两</a:t>
            </a:r>
            <a:r>
              <a:rPr lang="en-US" altLang="zh-CN" sz="2400" b="1" i="1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φ</a:t>
            </a:r>
            <a:r>
              <a:rPr lang="zh-CN" altLang="en-US" sz="2400" b="1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面并不平行，其夹角均为</a:t>
            </a:r>
            <a:r>
              <a:rPr lang="en-US" altLang="zh-CN" sz="2400" b="1" i="1" err="1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dφ</a:t>
            </a:r>
            <a:r>
              <a:rPr lang="zh-CN" altLang="en-US" sz="2400" b="1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。</a:t>
            </a:r>
            <a:endParaRPr lang="zh-CN" altLang="en-US" sz="2400" b="1">
              <a:solidFill>
                <a:schemeClr val="tx1"/>
              </a:solidFill>
              <a:uFillTx/>
              <a:latin typeface="Times New Roman" panose="02020603050405020304" pitchFamily="18" charset="0"/>
              <a:ea typeface="楷体" panose="02010609060101010101" charset="-122"/>
            </a:endParaRPr>
          </a:p>
          <a:p>
            <a:pPr marL="342900" indent="-342900" fontAlgn="auto">
              <a:lnSpc>
                <a:spcPct val="200000"/>
              </a:lnSpc>
              <a:buFont typeface="Wingdings" panose="05000000000000000000" charset="0"/>
              <a:buChar char=""/>
            </a:pPr>
            <a:r>
              <a:rPr lang="zh-CN" altLang="en-US" sz="2400" b="1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两</a:t>
            </a:r>
            <a:r>
              <a:rPr lang="en-US" altLang="zh-CN" sz="2400" b="1" i="1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ρ</a:t>
            </a:r>
            <a:r>
              <a:rPr lang="zh-CN" altLang="en-US" sz="2400" b="1" smtClean="0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面的</a:t>
            </a:r>
            <a:r>
              <a:rPr lang="zh-CN" altLang="en-US" sz="2400" b="1">
                <a:latin typeface="Times New Roman" panose="02020603050405020304" pitchFamily="18" charset="0"/>
                <a:ea typeface="楷体" panose="02010609060101010101" charset="-122"/>
              </a:rPr>
              <a:t>长度</a:t>
            </a:r>
            <a:r>
              <a:rPr lang="zh-CN" altLang="en-US" sz="2400" b="1" smtClean="0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并不</a:t>
            </a:r>
            <a:r>
              <a:rPr lang="zh-CN" altLang="en-US" sz="2400" b="1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相等，分别</a:t>
            </a:r>
            <a:r>
              <a:rPr lang="zh-CN" altLang="en-US" sz="2400" b="1" smtClean="0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为</a:t>
            </a:r>
            <a:r>
              <a:rPr lang="en-US" altLang="zh-CN" sz="2400" b="1" i="1" err="1" smtClean="0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ρdφ</a:t>
            </a:r>
            <a:r>
              <a:rPr lang="zh-CN" altLang="en-US" sz="2400" b="1" smtClean="0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和</a:t>
            </a:r>
            <a:r>
              <a:rPr lang="en-US" altLang="zh-CN" sz="2400" b="1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(</a:t>
            </a:r>
            <a:r>
              <a:rPr lang="en-US" altLang="zh-CN" sz="2400" b="1" i="1" err="1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ρ+dρ</a:t>
            </a:r>
            <a:r>
              <a:rPr lang="en-US" altLang="zh-CN" sz="2400" b="1" smtClean="0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)(</a:t>
            </a:r>
            <a:r>
              <a:rPr lang="en-US" altLang="zh-CN" sz="2400" b="1" i="1" err="1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dφ</a:t>
            </a:r>
            <a:r>
              <a:rPr lang="en-US" altLang="zh-CN" sz="2400" b="1" smtClean="0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)</a:t>
            </a:r>
            <a:r>
              <a:rPr lang="zh-CN" altLang="en-US" sz="2400" b="1" smtClean="0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。</a:t>
            </a:r>
            <a:endParaRPr lang="zh-CN" altLang="en-US" sz="2400" b="1">
              <a:solidFill>
                <a:schemeClr val="tx1"/>
              </a:solidFill>
              <a:uFillTx/>
              <a:latin typeface="Times New Roman" panose="02020603050405020304" pitchFamily="18" charset="0"/>
              <a:ea typeface="楷体" panose="02010609060101010101" charset="-122"/>
            </a:endParaRPr>
          </a:p>
          <a:p>
            <a:pPr marL="342900" indent="-342900" fontAlgn="auto">
              <a:lnSpc>
                <a:spcPct val="200000"/>
              </a:lnSpc>
              <a:buFont typeface="Wingdings" panose="05000000000000000000" charset="0"/>
              <a:buChar char=""/>
            </a:pPr>
            <a:r>
              <a:rPr lang="en-US" altLang="zh-CN" sz="2400" b="1" i="1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ρ</a:t>
            </a:r>
            <a:r>
              <a:rPr lang="zh-CN" altLang="en-US" sz="2400" b="1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从原点出发为正，</a:t>
            </a:r>
            <a:r>
              <a:rPr lang="en-US" altLang="zh-CN" sz="2400" b="1" i="1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φ</a:t>
            </a:r>
            <a:r>
              <a:rPr lang="zh-CN" altLang="en-US" sz="2400" b="1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从</a:t>
            </a:r>
            <a:r>
              <a:rPr lang="en-US" altLang="zh-CN" sz="2400" b="1" i="1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x</a:t>
            </a:r>
            <a:r>
              <a:rPr lang="zh-CN" altLang="en-US" sz="2400" b="1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轴向</a:t>
            </a:r>
            <a:r>
              <a:rPr lang="en-US" altLang="zh-CN" sz="2400" b="1" i="1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y</a:t>
            </a:r>
            <a:r>
              <a:rPr lang="zh-CN" altLang="en-US" sz="2400" b="1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轴转向为正。</a:t>
            </a:r>
            <a:endParaRPr lang="zh-CN" altLang="en-US" sz="2400" b="1">
              <a:solidFill>
                <a:schemeClr val="tx1"/>
              </a:solidFill>
              <a:uFillTx/>
              <a:latin typeface="Times New Roman" panose="02020603050405020304" pitchFamily="18" charset="0"/>
              <a:ea typeface="楷体" panose="02010609060101010101" charset="-122"/>
            </a:endParaRPr>
          </a:p>
        </p:txBody>
      </p:sp>
      <p:pic>
        <p:nvPicPr>
          <p:cNvPr id="2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346" r="17492" b="82152"/>
          <a:stretch>
            <a:fillRect/>
          </a:stretch>
        </p:blipFill>
        <p:spPr bwMode="auto">
          <a:xfrm>
            <a:off x="5382895" y="1943100"/>
            <a:ext cx="3540125" cy="2652395"/>
          </a:xfrm>
          <a:prstGeom prst="rect">
            <a:avLst/>
          </a:prstGeom>
          <a:solidFill>
            <a:schemeClr val="bg1"/>
          </a:solidFill>
          <a:ln w="38100" cmpd="dbl">
            <a:noFill/>
            <a:miter lim="800000"/>
            <a:tailEnd type="none" w="sm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24"/>
          <p:cNvGrpSpPr/>
          <p:nvPr/>
        </p:nvGrpSpPr>
        <p:grpSpPr>
          <a:xfrm>
            <a:off x="571477" y="272852"/>
            <a:ext cx="6500859" cy="714380"/>
            <a:chOff x="571472" y="272849"/>
            <a:chExt cx="6500858" cy="714380"/>
          </a:xfrm>
        </p:grpSpPr>
        <p:sp>
          <p:nvSpPr>
            <p:cNvPr id="7" name="Rectangle 3"/>
            <p:cNvSpPr txBox="1">
              <a:spLocks noChangeArrowheads="1"/>
            </p:cNvSpPr>
            <p:nvPr/>
          </p:nvSpPr>
          <p:spPr bwMode="auto">
            <a:xfrm>
              <a:off x="571472" y="272849"/>
              <a:ext cx="6500858" cy="714380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30000"/>
                </a:lnSpc>
                <a:spcBef>
                  <a:spcPct val="20000"/>
                </a:spcBef>
                <a:buClr>
                  <a:schemeClr val="folHlink"/>
                </a:buClr>
              </a:pPr>
              <a:r>
                <a:rPr lang="zh-CN" altLang="en-US" sz="2800" b="1" smtClean="0">
                  <a:solidFill>
                    <a:srgbClr val="FF0000"/>
                  </a:solidFill>
                  <a:latin typeface="楷体" panose="02010609060101010101" charset="-122"/>
                  <a:ea typeface="楷体" panose="02010609060101010101" charset="-122"/>
                  <a:cs typeface="Times New Roman" panose="02020603050405020304" pitchFamily="18" charset="0"/>
                </a:rPr>
                <a:t>平衡微分方程</a:t>
              </a:r>
              <a:r>
                <a:rPr lang="en-US" altLang="zh-CN" sz="2800" b="1" smtClean="0">
                  <a:solidFill>
                    <a:srgbClr val="FF0000"/>
                  </a:solidFill>
                  <a:latin typeface="Times New Roman" panose="02020603050405020304" pitchFamily="18" charset="0"/>
                  <a:ea typeface="黑体" panose="02010609060101010101" pitchFamily="49" charset="-122"/>
                  <a:cs typeface="Times New Roman" panose="02020603050405020304" pitchFamily="18" charset="0"/>
                </a:rPr>
                <a:t> </a:t>
              </a:r>
              <a:endPara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endParaRPr>
            </a:p>
          </p:txBody>
        </p:sp>
        <p:sp>
          <p:nvSpPr>
            <p:cNvPr id="8" name="Line 5"/>
            <p:cNvSpPr>
              <a:spLocks noChangeShapeType="1"/>
            </p:cNvSpPr>
            <p:nvPr/>
          </p:nvSpPr>
          <p:spPr bwMode="auto">
            <a:xfrm>
              <a:off x="642910" y="928670"/>
              <a:ext cx="5759450" cy="0"/>
            </a:xfrm>
            <a:prstGeom prst="line">
              <a:avLst/>
            </a:prstGeom>
            <a:noFill/>
            <a:ln w="76200">
              <a:solidFill>
                <a:srgbClr val="FF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pic>
        <p:nvPicPr>
          <p:cNvPr id="9" name="Picture 18" descr="未标题-1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7815755" y="195578"/>
            <a:ext cx="1036637" cy="900113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30" name="文本框 29"/>
          <p:cNvSpPr txBox="1"/>
          <p:nvPr/>
        </p:nvSpPr>
        <p:spPr>
          <a:xfrm>
            <a:off x="478790" y="1443990"/>
            <a:ext cx="4998720" cy="4123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/>
            <a:r>
              <a:rPr lang="zh-CN" altLang="en-US" sz="2800" b="1">
                <a:solidFill>
                  <a:srgbClr val="0000FF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微分体上的作用力有</a:t>
            </a:r>
            <a:r>
              <a:rPr lang="zh-CN" altLang="en-US" sz="2000" b="1">
                <a:solidFill>
                  <a:srgbClr val="0000FF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：</a:t>
            </a:r>
            <a:endParaRPr lang="zh-CN" altLang="en-US" sz="2000" b="1">
              <a:solidFill>
                <a:srgbClr val="0000FF"/>
              </a:solidFill>
              <a:uFillTx/>
              <a:latin typeface="Times New Roman" panose="02020603050405020304" pitchFamily="18" charset="0"/>
              <a:ea typeface="楷体" panose="02010609060101010101" charset="-122"/>
            </a:endParaRPr>
          </a:p>
          <a:p>
            <a:pPr indent="0" fontAlgn="auto"/>
            <a:endParaRPr lang="zh-CN" altLang="en-US" b="1">
              <a:solidFill>
                <a:srgbClr val="0000FF"/>
              </a:solidFill>
              <a:uFillTx/>
              <a:latin typeface="Times New Roman" panose="02020603050405020304" pitchFamily="18" charset="0"/>
              <a:ea typeface="楷体" panose="02010609060101010101" charset="-122"/>
            </a:endParaRPr>
          </a:p>
          <a:p>
            <a:pPr marL="342900" indent="0" fontAlgn="auto">
              <a:lnSpc>
                <a:spcPct val="150000"/>
              </a:lnSpc>
              <a:buFont typeface="Wingdings" panose="05000000000000000000" charset="0"/>
              <a:buChar char=""/>
            </a:pPr>
            <a:r>
              <a:rPr lang="zh-CN" altLang="en-US" sz="2400" b="1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体力</a:t>
            </a:r>
            <a:r>
              <a:rPr lang="en-US" altLang="zh-CN" sz="2400" b="1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—— </a:t>
            </a:r>
            <a:r>
              <a:rPr lang="en-US" altLang="zh-CN" sz="2400" b="1" i="1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f</a:t>
            </a:r>
            <a:r>
              <a:rPr lang="en-US" altLang="zh-CN" sz="2400" b="1" i="1" baseline="-25000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ρ</a:t>
            </a:r>
            <a:r>
              <a:rPr lang="zh-CN" altLang="en-US" sz="2400" b="1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，</a:t>
            </a:r>
            <a:r>
              <a:rPr lang="en-US" altLang="zh-CN" sz="2400" b="1" i="1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f</a:t>
            </a:r>
            <a:r>
              <a:rPr lang="en-US" altLang="zh-CN" sz="2400" b="1" i="1" baseline="-25000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φ</a:t>
            </a:r>
            <a:r>
              <a:rPr lang="zh-CN" altLang="en-US" sz="2400" b="1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，以坐标正向为正。</a:t>
            </a:r>
            <a:endParaRPr lang="zh-CN" altLang="en-US" sz="2400" b="1">
              <a:solidFill>
                <a:schemeClr val="tx1"/>
              </a:solidFill>
              <a:uFillTx/>
              <a:latin typeface="Times New Roman" panose="02020603050405020304" pitchFamily="18" charset="0"/>
              <a:ea typeface="楷体" panose="02010609060101010101" charset="-122"/>
            </a:endParaRPr>
          </a:p>
          <a:p>
            <a:pPr marL="342900" indent="0" fontAlgn="auto">
              <a:lnSpc>
                <a:spcPct val="150000"/>
              </a:lnSpc>
              <a:buFont typeface="Wingdings" panose="05000000000000000000" charset="0"/>
              <a:buChar char=""/>
            </a:pPr>
            <a:r>
              <a:rPr lang="zh-CN" altLang="en-US" sz="2400" b="1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应力</a:t>
            </a:r>
            <a:r>
              <a:rPr lang="en-US" altLang="zh-CN" sz="2400" b="1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——±</a:t>
            </a:r>
            <a:r>
              <a:rPr lang="en-US" altLang="zh-CN" sz="2400" b="1" i="1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ρ</a:t>
            </a:r>
            <a:r>
              <a:rPr lang="zh-CN" altLang="en-US" sz="2400" b="1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，±</a:t>
            </a:r>
            <a:r>
              <a:rPr lang="en-US" altLang="zh-CN" sz="2400" b="1" i="1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φ</a:t>
            </a:r>
            <a:r>
              <a:rPr lang="zh-CN" altLang="en-US" sz="2400" b="1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面分别表示应力及其增量。</a:t>
            </a:r>
            <a:endParaRPr lang="zh-CN" altLang="en-US" sz="2400" b="1">
              <a:solidFill>
                <a:schemeClr val="tx1"/>
              </a:solidFill>
              <a:uFillTx/>
              <a:latin typeface="Times New Roman" panose="02020603050405020304" pitchFamily="18" charset="0"/>
              <a:ea typeface="楷体" panose="02010609060101010101" charset="-122"/>
            </a:endParaRPr>
          </a:p>
          <a:p>
            <a:pPr indent="609600" fontAlgn="auto">
              <a:lnSpc>
                <a:spcPct val="150000"/>
              </a:lnSpc>
              <a:buFont typeface="Wingdings" panose="05000000000000000000" charset="0"/>
              <a:buNone/>
            </a:pPr>
            <a:r>
              <a:rPr lang="zh-CN" altLang="en-US" sz="2400" b="1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应力同样以正面正向，负面负向的应力为正，反之为负。</a:t>
            </a:r>
            <a:endParaRPr lang="zh-CN" altLang="en-US" sz="2400" b="1">
              <a:solidFill>
                <a:schemeClr val="tx1"/>
              </a:solidFill>
              <a:uFillTx/>
              <a:latin typeface="Times New Roman" panose="02020603050405020304" pitchFamily="18" charset="0"/>
              <a:ea typeface="楷体" panose="02010609060101010101" charset="-122"/>
            </a:endParaRPr>
          </a:p>
        </p:txBody>
      </p:sp>
      <p:pic>
        <p:nvPicPr>
          <p:cNvPr id="2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346" r="17492" b="82152"/>
          <a:stretch>
            <a:fillRect/>
          </a:stretch>
        </p:blipFill>
        <p:spPr bwMode="auto">
          <a:xfrm>
            <a:off x="5427980" y="2050415"/>
            <a:ext cx="3540125" cy="2652395"/>
          </a:xfrm>
          <a:prstGeom prst="rect">
            <a:avLst/>
          </a:prstGeom>
          <a:solidFill>
            <a:schemeClr val="bg1"/>
          </a:solidFill>
          <a:ln w="38100" cmpd="dbl">
            <a:noFill/>
            <a:miter lim="800000"/>
            <a:tailEnd type="none" w="sm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24"/>
          <p:cNvGrpSpPr/>
          <p:nvPr/>
        </p:nvGrpSpPr>
        <p:grpSpPr>
          <a:xfrm>
            <a:off x="571477" y="272852"/>
            <a:ext cx="6500859" cy="714380"/>
            <a:chOff x="571472" y="272849"/>
            <a:chExt cx="6500858" cy="714380"/>
          </a:xfrm>
        </p:grpSpPr>
        <p:sp>
          <p:nvSpPr>
            <p:cNvPr id="7" name="Rectangle 3"/>
            <p:cNvSpPr txBox="1">
              <a:spLocks noChangeArrowheads="1"/>
            </p:cNvSpPr>
            <p:nvPr/>
          </p:nvSpPr>
          <p:spPr bwMode="auto">
            <a:xfrm>
              <a:off x="571472" y="272849"/>
              <a:ext cx="6500858" cy="714380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30000"/>
                </a:lnSpc>
                <a:spcBef>
                  <a:spcPct val="20000"/>
                </a:spcBef>
                <a:buClr>
                  <a:schemeClr val="folHlink"/>
                </a:buClr>
              </a:pPr>
              <a:r>
                <a:rPr lang="zh-CN" altLang="en-US" sz="2800" b="1" smtClean="0">
                  <a:solidFill>
                    <a:srgbClr val="FF0000"/>
                  </a:solidFill>
                  <a:latin typeface="楷体" panose="02010609060101010101" charset="-122"/>
                  <a:ea typeface="楷体" panose="02010609060101010101" charset="-122"/>
                  <a:cs typeface="Times New Roman" panose="02020603050405020304" pitchFamily="18" charset="0"/>
                </a:rPr>
                <a:t>平衡微分方程</a:t>
              </a:r>
              <a:r>
                <a:rPr lang="en-US" altLang="zh-CN" sz="2800" b="1" smtClean="0">
                  <a:solidFill>
                    <a:srgbClr val="FF0000"/>
                  </a:solidFill>
                  <a:latin typeface="Times New Roman" panose="02020603050405020304" pitchFamily="18" charset="0"/>
                  <a:ea typeface="黑体" panose="02010609060101010101" pitchFamily="49" charset="-122"/>
                  <a:cs typeface="Times New Roman" panose="02020603050405020304" pitchFamily="18" charset="0"/>
                </a:rPr>
                <a:t> </a:t>
              </a:r>
              <a:endPara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endParaRPr>
            </a:p>
          </p:txBody>
        </p:sp>
        <p:sp>
          <p:nvSpPr>
            <p:cNvPr id="8" name="Line 5"/>
            <p:cNvSpPr>
              <a:spLocks noChangeShapeType="1"/>
            </p:cNvSpPr>
            <p:nvPr/>
          </p:nvSpPr>
          <p:spPr bwMode="auto">
            <a:xfrm>
              <a:off x="642910" y="928670"/>
              <a:ext cx="5759450" cy="0"/>
            </a:xfrm>
            <a:prstGeom prst="line">
              <a:avLst/>
            </a:prstGeom>
            <a:noFill/>
            <a:ln w="76200">
              <a:solidFill>
                <a:srgbClr val="FF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pic>
        <p:nvPicPr>
          <p:cNvPr id="9" name="Picture 18" descr="未标题-1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7815755" y="195578"/>
            <a:ext cx="1036637" cy="900113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30" name="文本框 29"/>
          <p:cNvSpPr txBox="1"/>
          <p:nvPr/>
        </p:nvSpPr>
        <p:spPr>
          <a:xfrm>
            <a:off x="841375" y="1268095"/>
            <a:ext cx="6892290" cy="41541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50000"/>
              </a:lnSpc>
            </a:pPr>
            <a:r>
              <a:rPr lang="zh-CN" altLang="en-US" sz="2800" b="1">
                <a:solidFill>
                  <a:srgbClr val="0000FF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平衡条件：</a:t>
            </a:r>
            <a:endParaRPr lang="zh-CN" altLang="en-US" sz="2800" b="1">
              <a:solidFill>
                <a:srgbClr val="0000FF"/>
              </a:solidFill>
              <a:uFillTx/>
              <a:latin typeface="Times New Roman" panose="02020603050405020304" pitchFamily="18" charset="0"/>
              <a:ea typeface="楷体" panose="02010609060101010101" charset="-122"/>
            </a:endParaRPr>
          </a:p>
          <a:p>
            <a:pPr indent="0" fontAlgn="auto">
              <a:lnSpc>
                <a:spcPct val="150000"/>
              </a:lnSpc>
            </a:pPr>
            <a:r>
              <a:rPr lang="zh-CN" altLang="en-US" sz="2400" b="1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应用假定：（</a:t>
            </a:r>
            <a:r>
              <a:rPr lang="en-US" altLang="zh-CN" sz="2400" b="1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1</a:t>
            </a:r>
            <a:r>
              <a:rPr lang="zh-CN" altLang="en-US" sz="2400" b="1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）连续性，（</a:t>
            </a:r>
            <a:r>
              <a:rPr lang="en-US" altLang="zh-CN" sz="2400" b="1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2</a:t>
            </a:r>
            <a:r>
              <a:rPr lang="zh-CN" altLang="en-US" sz="2400" b="1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）小变形，（</a:t>
            </a:r>
            <a:r>
              <a:rPr lang="en-US" altLang="zh-CN" sz="2400" b="1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3</a:t>
            </a:r>
            <a:r>
              <a:rPr lang="zh-CN" altLang="en-US" sz="2000" b="1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）</a:t>
            </a:r>
            <a:r>
              <a:rPr lang="zh-CN" altLang="en-US" sz="2400" b="1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均匀性。</a:t>
            </a:r>
            <a:endParaRPr lang="zh-CN" altLang="en-US" sz="2400" b="1">
              <a:solidFill>
                <a:schemeClr val="tx1"/>
              </a:solidFill>
              <a:uFillTx/>
              <a:latin typeface="Times New Roman" panose="02020603050405020304" pitchFamily="18" charset="0"/>
              <a:ea typeface="楷体" panose="02010609060101010101" charset="-122"/>
            </a:endParaRPr>
          </a:p>
          <a:p>
            <a:pPr indent="0" fontAlgn="auto">
              <a:lnSpc>
                <a:spcPct val="150000"/>
              </a:lnSpc>
            </a:pPr>
            <a:endParaRPr lang="zh-CN" altLang="en-US" sz="2800" b="1">
              <a:solidFill>
                <a:schemeClr val="tx1"/>
              </a:solidFill>
              <a:uFillTx/>
              <a:latin typeface="Times New Roman" panose="02020603050405020304" pitchFamily="18" charset="0"/>
              <a:ea typeface="楷体" panose="02010609060101010101" charset="-122"/>
            </a:endParaRPr>
          </a:p>
          <a:p>
            <a:pPr indent="0" fontAlgn="auto">
              <a:lnSpc>
                <a:spcPct val="150000"/>
              </a:lnSpc>
            </a:pPr>
            <a:r>
              <a:rPr lang="zh-CN" altLang="en-US" sz="2400" b="1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考虑通过微分体形心</a:t>
            </a:r>
            <a:r>
              <a:rPr lang="en-US" altLang="zh-CN" sz="2400" b="1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D</a:t>
            </a:r>
            <a:r>
              <a:rPr lang="zh-CN" altLang="en-US" sz="2400" b="1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的</a:t>
            </a:r>
            <a:r>
              <a:rPr lang="en-US" altLang="zh-CN" sz="2400" b="1" i="1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ρ</a:t>
            </a:r>
            <a:r>
              <a:rPr lang="zh-CN" altLang="en-US" sz="2400" b="1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、</a:t>
            </a:r>
            <a:r>
              <a:rPr lang="en-US" altLang="zh-CN" sz="2400" b="1" i="1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φ</a:t>
            </a:r>
            <a:r>
              <a:rPr lang="zh-CN" altLang="en-US" sz="2400" b="1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向，列出三个平衡条件：</a:t>
            </a:r>
            <a:endParaRPr lang="zh-CN" altLang="en-US" sz="2400" b="1">
              <a:solidFill>
                <a:schemeClr val="tx1"/>
              </a:solidFill>
              <a:uFillTx/>
              <a:latin typeface="Times New Roman" panose="02020603050405020304" pitchFamily="18" charset="0"/>
              <a:ea typeface="楷体" panose="02010609060101010101" charset="-122"/>
            </a:endParaRPr>
          </a:p>
          <a:p>
            <a:pPr indent="0" fontAlgn="auto">
              <a:lnSpc>
                <a:spcPct val="150000"/>
              </a:lnSpc>
            </a:pPr>
            <a:endParaRPr lang="zh-CN" altLang="en-US" sz="2400" b="1">
              <a:solidFill>
                <a:schemeClr val="tx1"/>
              </a:solidFill>
              <a:uFillTx/>
              <a:latin typeface="Times New Roman" panose="02020603050405020304" pitchFamily="18" charset="0"/>
              <a:ea typeface="楷体" panose="02010609060101010101" charset="-122"/>
            </a:endParaRPr>
          </a:p>
        </p:txBody>
      </p:sp>
      <p:graphicFrame>
        <p:nvGraphicFramePr>
          <p:cNvPr id="2" name="对象 1">
            <a:hlinkClick action="ppaction://ole?verb=0"/>
          </p:cNvPr>
          <p:cNvGraphicFramePr>
            <a:graphicFrameLocks noChangeAspect="1"/>
          </p:cNvGraphicFramePr>
          <p:nvPr/>
        </p:nvGraphicFramePr>
        <p:xfrm>
          <a:off x="2382958" y="4850795"/>
          <a:ext cx="4377055" cy="57594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6" r:id="rId4" imgW="1930400" imgH="254000" progId="Equation.KSEE3">
                  <p:embed/>
                </p:oleObj>
              </mc:Choice>
              <mc:Fallback>
                <p:oleObj r:id="rId4" imgW="1930400" imgH="2540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2382958" y="4850795"/>
                        <a:ext cx="4377055" cy="57594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24"/>
          <p:cNvGrpSpPr/>
          <p:nvPr/>
        </p:nvGrpSpPr>
        <p:grpSpPr>
          <a:xfrm>
            <a:off x="571477" y="272852"/>
            <a:ext cx="6500859" cy="714380"/>
            <a:chOff x="571472" y="272849"/>
            <a:chExt cx="6500858" cy="714380"/>
          </a:xfrm>
        </p:grpSpPr>
        <p:sp>
          <p:nvSpPr>
            <p:cNvPr id="7" name="Rectangle 3"/>
            <p:cNvSpPr txBox="1">
              <a:spLocks noChangeArrowheads="1"/>
            </p:cNvSpPr>
            <p:nvPr/>
          </p:nvSpPr>
          <p:spPr bwMode="auto">
            <a:xfrm>
              <a:off x="571472" y="272849"/>
              <a:ext cx="6500858" cy="714380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30000"/>
                </a:lnSpc>
                <a:spcBef>
                  <a:spcPct val="20000"/>
                </a:spcBef>
                <a:buClr>
                  <a:schemeClr val="folHlink"/>
                </a:buClr>
              </a:pPr>
              <a:r>
                <a:rPr lang="zh-CN" altLang="en-US" sz="2800" b="1" smtClean="0">
                  <a:solidFill>
                    <a:srgbClr val="FF0000"/>
                  </a:solidFill>
                  <a:latin typeface="楷体" panose="02010609060101010101" charset="-122"/>
                  <a:ea typeface="楷体" panose="02010609060101010101" charset="-122"/>
                  <a:cs typeface="Times New Roman" panose="02020603050405020304" pitchFamily="18" charset="0"/>
                </a:rPr>
                <a:t>平衡微分方程</a:t>
              </a:r>
              <a:r>
                <a:rPr lang="en-US" altLang="zh-CN" sz="2800" b="1" smtClean="0">
                  <a:solidFill>
                    <a:srgbClr val="FF0000"/>
                  </a:solidFill>
                  <a:latin typeface="Times New Roman" panose="02020603050405020304" pitchFamily="18" charset="0"/>
                  <a:ea typeface="黑体" panose="02010609060101010101" pitchFamily="49" charset="-122"/>
                  <a:cs typeface="Times New Roman" panose="02020603050405020304" pitchFamily="18" charset="0"/>
                </a:rPr>
                <a:t> </a:t>
              </a:r>
              <a:endPara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endParaRPr>
            </a:p>
          </p:txBody>
        </p:sp>
        <p:sp>
          <p:nvSpPr>
            <p:cNvPr id="8" name="Line 5"/>
            <p:cNvSpPr>
              <a:spLocks noChangeShapeType="1"/>
            </p:cNvSpPr>
            <p:nvPr/>
          </p:nvSpPr>
          <p:spPr bwMode="auto">
            <a:xfrm>
              <a:off x="642910" y="928670"/>
              <a:ext cx="5759450" cy="0"/>
            </a:xfrm>
            <a:prstGeom prst="line">
              <a:avLst/>
            </a:prstGeom>
            <a:noFill/>
            <a:ln w="76200">
              <a:solidFill>
                <a:srgbClr val="FF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pic>
        <p:nvPicPr>
          <p:cNvPr id="9" name="Picture 18" descr="未标题-1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7815755" y="195578"/>
            <a:ext cx="1036637" cy="900113"/>
          </a:xfrm>
          <a:prstGeom prst="rect">
            <a:avLst/>
          </a:prstGeom>
          <a:noFill/>
          <a:ln w="9525">
            <a:noFill/>
            <a:miter lim="800000"/>
          </a:ln>
        </p:spPr>
      </p:pic>
      <p:graphicFrame>
        <p:nvGraphicFramePr>
          <p:cNvPr id="3" name="对象 2">
            <a:hlinkClick action="ppaction://ole?verb=0"/>
          </p:cNvPr>
          <p:cNvGraphicFramePr>
            <a:graphicFrameLocks noChangeAspect="1"/>
          </p:cNvGraphicFramePr>
          <p:nvPr/>
        </p:nvGraphicFramePr>
        <p:xfrm>
          <a:off x="741680" y="1176020"/>
          <a:ext cx="1411210" cy="576004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7" r:id="rId4" imgW="622300" imgH="254000" progId="Equation.KSEE3">
                  <p:embed/>
                </p:oleObj>
              </mc:Choice>
              <mc:Fallback>
                <p:oleObj r:id="rId4" imgW="622300" imgH="2540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741680" y="1176020"/>
                        <a:ext cx="1411210" cy="57600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" name="对象 10">
            <a:hlinkClick action="ppaction://ole?verb=0"/>
          </p:cNvPr>
          <p:cNvGraphicFramePr>
            <a:graphicFrameLocks noChangeAspect="1"/>
          </p:cNvGraphicFramePr>
          <p:nvPr/>
        </p:nvGraphicFramePr>
        <p:xfrm>
          <a:off x="1047002" y="1998176"/>
          <a:ext cx="4005159" cy="2520019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8" r:id="rId6" imgW="2705100" imgH="1701800" progId="Equation.KSEE3">
                  <p:embed/>
                </p:oleObj>
              </mc:Choice>
              <mc:Fallback>
                <p:oleObj r:id="rId6" imgW="2705100" imgH="17018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1047002" y="1998176"/>
                        <a:ext cx="4005159" cy="2520019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2" name="组合 1"/>
          <p:cNvGrpSpPr/>
          <p:nvPr/>
        </p:nvGrpSpPr>
        <p:grpSpPr>
          <a:xfrm>
            <a:off x="571500" y="4729480"/>
            <a:ext cx="6908800" cy="647700"/>
            <a:chOff x="1428" y="6839"/>
            <a:chExt cx="10880" cy="1020"/>
          </a:xfrm>
        </p:grpSpPr>
        <p:sp>
          <p:nvSpPr>
            <p:cNvPr id="12" name="文本框 11"/>
            <p:cNvSpPr txBox="1"/>
            <p:nvPr/>
          </p:nvSpPr>
          <p:spPr>
            <a:xfrm>
              <a:off x="1428" y="6987"/>
              <a:ext cx="10880" cy="72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400">
                  <a:solidFill>
                    <a:schemeClr val="tx1"/>
                  </a:solidFill>
                  <a:uFillTx/>
                  <a:latin typeface="Times New Roman" panose="02020603050405020304" pitchFamily="18" charset="0"/>
                  <a:ea typeface="楷体" panose="02010609060101010101" charset="-122"/>
                </a:rPr>
                <a:t>取                                ，略去二阶微量，化简可得：</a:t>
              </a:r>
              <a:endParaRPr lang="zh-CN" altLang="en-US" sz="2400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endParaRPr>
            </a:p>
          </p:txBody>
        </p:sp>
        <p:graphicFrame>
          <p:nvGraphicFramePr>
            <p:cNvPr id="13" name="对象 12">
              <a:hlinkClick action="ppaction://ole?verb=0"/>
            </p:cNvPr>
            <p:cNvGraphicFramePr>
              <a:graphicFrameLocks noChangeAspect="1"/>
            </p:cNvGraphicFramePr>
            <p:nvPr/>
          </p:nvGraphicFramePr>
          <p:xfrm>
            <a:off x="2050" y="6839"/>
            <a:ext cx="3884" cy="1020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49" r:id="rId8" imgW="1498600" imgH="393700" progId="Equation.KSEE3">
                    <p:embed/>
                  </p:oleObj>
                </mc:Choice>
                <mc:Fallback>
                  <p:oleObj r:id="rId8" imgW="1498600" imgH="393700" progId="Equation.KSEE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9"/>
                        <a:stretch>
                          <a:fillRect/>
                        </a:stretch>
                      </p:blipFill>
                      <p:spPr>
                        <a:xfrm>
                          <a:off x="2050" y="6839"/>
                          <a:ext cx="3884" cy="1020"/>
                        </a:xfrm>
                        <a:prstGeom prst="rect">
                          <a:avLst/>
                        </a:prstGeom>
                      </p:spPr>
                    </p:pic>
                  </p:oleObj>
                </mc:Fallback>
              </mc:AlternateContent>
            </a:graphicData>
          </a:graphic>
        </p:graphicFrame>
      </p:grpSp>
      <p:graphicFrame>
        <p:nvGraphicFramePr>
          <p:cNvPr id="14" name="对象 13">
            <a:hlinkClick action="ppaction://ole?verb=0"/>
          </p:cNvPr>
          <p:cNvGraphicFramePr>
            <a:graphicFrameLocks noChangeAspect="1"/>
          </p:cNvGraphicFramePr>
          <p:nvPr/>
        </p:nvGraphicFramePr>
        <p:xfrm>
          <a:off x="2895600" y="5427980"/>
          <a:ext cx="3353167" cy="72000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0" r:id="rId10" imgW="2070100" imgH="444500" progId="Equation.KSEE3">
                  <p:embed/>
                </p:oleObj>
              </mc:Choice>
              <mc:Fallback>
                <p:oleObj r:id="rId10" imgW="2070100" imgH="4445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1"/>
                      <a:stretch>
                        <a:fillRect/>
                      </a:stretch>
                    </p:blipFill>
                    <p:spPr>
                      <a:xfrm>
                        <a:off x="2895600" y="5427980"/>
                        <a:ext cx="3353167" cy="72000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25" name="任意多边形 1024"/>
          <p:cNvSpPr/>
          <p:nvPr/>
        </p:nvSpPr>
        <p:spPr>
          <a:xfrm flipH="1">
            <a:off x="0" y="0"/>
            <a:ext cx="0" cy="0"/>
          </a:xfrm>
          <a:custGeom>
            <a:rect l="0" t="0" r="0" b="0"/>
            <a:pathLst/>
          </a:cu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5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346" t="611" r="18241" b="82152"/>
          <a:stretch>
            <a:fillRect/>
          </a:stretch>
        </p:blipFill>
        <p:spPr bwMode="auto">
          <a:xfrm>
            <a:off x="5575935" y="1521460"/>
            <a:ext cx="3474085" cy="2561590"/>
          </a:xfrm>
          <a:prstGeom prst="rect">
            <a:avLst/>
          </a:prstGeom>
          <a:solidFill>
            <a:schemeClr val="bg1"/>
          </a:solidFill>
          <a:ln w="38100" cmpd="dbl">
            <a:noFill/>
            <a:miter lim="800000"/>
            <a:tailEnd type="none" w="sm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24"/>
          <p:cNvGrpSpPr/>
          <p:nvPr/>
        </p:nvGrpSpPr>
        <p:grpSpPr>
          <a:xfrm>
            <a:off x="571477" y="272852"/>
            <a:ext cx="6500859" cy="714380"/>
            <a:chOff x="571472" y="272849"/>
            <a:chExt cx="6500858" cy="714380"/>
          </a:xfrm>
        </p:grpSpPr>
        <p:sp>
          <p:nvSpPr>
            <p:cNvPr id="7" name="Rectangle 3"/>
            <p:cNvSpPr txBox="1">
              <a:spLocks noChangeArrowheads="1"/>
            </p:cNvSpPr>
            <p:nvPr/>
          </p:nvSpPr>
          <p:spPr bwMode="auto">
            <a:xfrm>
              <a:off x="571472" y="272849"/>
              <a:ext cx="6500858" cy="714380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30000"/>
                </a:lnSpc>
                <a:spcBef>
                  <a:spcPct val="20000"/>
                </a:spcBef>
                <a:buClr>
                  <a:schemeClr val="folHlink"/>
                </a:buClr>
              </a:pPr>
              <a:r>
                <a:rPr lang="zh-CN" altLang="en-US" sz="2800" b="1" smtClean="0">
                  <a:solidFill>
                    <a:srgbClr val="FF0000"/>
                  </a:solidFill>
                  <a:latin typeface="楷体" panose="02010609060101010101" charset="-122"/>
                  <a:ea typeface="楷体" panose="02010609060101010101" charset="-122"/>
                  <a:cs typeface="Times New Roman" panose="02020603050405020304" pitchFamily="18" charset="0"/>
                </a:rPr>
                <a:t>平衡微分方程</a:t>
              </a:r>
              <a:r>
                <a:rPr lang="en-US" altLang="zh-CN" sz="2800" b="1" smtClean="0">
                  <a:solidFill>
                    <a:srgbClr val="FF0000"/>
                  </a:solidFill>
                  <a:latin typeface="Times New Roman" panose="02020603050405020304" pitchFamily="18" charset="0"/>
                  <a:ea typeface="黑体" panose="02010609060101010101" pitchFamily="49" charset="-122"/>
                  <a:cs typeface="Times New Roman" panose="02020603050405020304" pitchFamily="18" charset="0"/>
                </a:rPr>
                <a:t> </a:t>
              </a:r>
              <a:endPara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endParaRPr>
            </a:p>
          </p:txBody>
        </p:sp>
        <p:sp>
          <p:nvSpPr>
            <p:cNvPr id="8" name="Line 5"/>
            <p:cNvSpPr>
              <a:spLocks noChangeShapeType="1"/>
            </p:cNvSpPr>
            <p:nvPr/>
          </p:nvSpPr>
          <p:spPr bwMode="auto">
            <a:xfrm>
              <a:off x="642910" y="928670"/>
              <a:ext cx="5759450" cy="0"/>
            </a:xfrm>
            <a:prstGeom prst="line">
              <a:avLst/>
            </a:prstGeom>
            <a:noFill/>
            <a:ln w="76200">
              <a:solidFill>
                <a:srgbClr val="FF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pic>
        <p:nvPicPr>
          <p:cNvPr id="9" name="Picture 18" descr="未标题-1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7815755" y="195578"/>
            <a:ext cx="1036637" cy="900113"/>
          </a:xfrm>
          <a:prstGeom prst="rect">
            <a:avLst/>
          </a:prstGeom>
          <a:noFill/>
          <a:ln w="9525">
            <a:noFill/>
            <a:miter lim="800000"/>
          </a:ln>
        </p:spPr>
      </p:pic>
      <p:grpSp>
        <p:nvGrpSpPr>
          <p:cNvPr id="3" name="组合 2"/>
          <p:cNvGrpSpPr/>
          <p:nvPr/>
        </p:nvGrpSpPr>
        <p:grpSpPr>
          <a:xfrm>
            <a:off x="692150" y="4895215"/>
            <a:ext cx="6858000" cy="647700"/>
            <a:chOff x="1012" y="6840"/>
            <a:chExt cx="10800" cy="1020"/>
          </a:xfrm>
        </p:grpSpPr>
        <p:sp>
          <p:nvSpPr>
            <p:cNvPr id="12" name="文本框 11"/>
            <p:cNvSpPr txBox="1"/>
            <p:nvPr/>
          </p:nvSpPr>
          <p:spPr>
            <a:xfrm>
              <a:off x="1012" y="6987"/>
              <a:ext cx="10801" cy="72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400">
                  <a:latin typeface="楷体" panose="02010609060101010101" charset="-122"/>
                  <a:ea typeface="楷体" panose="02010609060101010101" charset="-122"/>
                </a:rPr>
                <a:t>取                ，略去二阶微量，化简可得：</a:t>
              </a:r>
              <a:endParaRPr lang="zh-CN" altLang="en-US" sz="2400">
                <a:latin typeface="楷体" panose="02010609060101010101" charset="-122"/>
                <a:ea typeface="楷体" panose="02010609060101010101" charset="-122"/>
              </a:endParaRPr>
            </a:p>
          </p:txBody>
        </p:sp>
        <p:graphicFrame>
          <p:nvGraphicFramePr>
            <p:cNvPr id="13" name="对象 12">
              <a:hlinkClick action="ppaction://ole?verb=0"/>
            </p:cNvPr>
            <p:cNvGraphicFramePr>
              <a:graphicFrameLocks noChangeAspect="1"/>
            </p:cNvGraphicFramePr>
            <p:nvPr/>
          </p:nvGraphicFramePr>
          <p:xfrm>
            <a:off x="1690" y="6840"/>
            <a:ext cx="3884" cy="1020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51" r:id="rId4" imgW="1498600" imgH="393700" progId="Equation.KSEE3">
                    <p:embed/>
                  </p:oleObj>
                </mc:Choice>
                <mc:Fallback>
                  <p:oleObj r:id="rId4" imgW="1498600" imgH="393700" progId="Equation.KSEE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5"/>
                        <a:stretch>
                          <a:fillRect/>
                        </a:stretch>
                      </p:blipFill>
                      <p:spPr>
                        <a:xfrm>
                          <a:off x="1690" y="6840"/>
                          <a:ext cx="3884" cy="1020"/>
                        </a:xfrm>
                        <a:prstGeom prst="rect">
                          <a:avLst/>
                        </a:prstGeom>
                      </p:spPr>
                    </p:pic>
                  </p:oleObj>
                </mc:Fallback>
              </mc:AlternateContent>
            </a:graphicData>
          </a:graphic>
        </p:graphicFrame>
      </p:grpSp>
      <p:graphicFrame>
        <p:nvGraphicFramePr>
          <p:cNvPr id="14" name="对象 13">
            <a:hlinkClick action="ppaction://ole?verb=0"/>
          </p:cNvPr>
          <p:cNvGraphicFramePr>
            <a:graphicFrameLocks noChangeAspect="1"/>
          </p:cNvGraphicFramePr>
          <p:nvPr/>
        </p:nvGraphicFramePr>
        <p:xfrm>
          <a:off x="3059931" y="5634948"/>
          <a:ext cx="3024505" cy="72009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2" r:id="rId6" imgW="1866900" imgH="444500" progId="Equation.KSEE3">
                  <p:embed/>
                </p:oleObj>
              </mc:Choice>
              <mc:Fallback>
                <p:oleObj r:id="rId6" imgW="1866900" imgH="4445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3059931" y="5634948"/>
                        <a:ext cx="3024505" cy="72009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6145" name="任意多边形 6144"/>
          <p:cNvSpPr/>
          <p:nvPr/>
        </p:nvSpPr>
        <p:spPr>
          <a:xfrm flipH="1">
            <a:off x="0" y="0"/>
            <a:ext cx="0" cy="0"/>
          </a:xfrm>
          <a:custGeom>
            <a:rect l="0" t="0" r="0" b="0"/>
            <a:pathLst/>
          </a:cu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aphicFrame>
        <p:nvGraphicFramePr>
          <p:cNvPr id="2" name="对象 1">
            <a:hlinkClick action="ppaction://ole?verb=0"/>
          </p:cNvPr>
          <p:cNvGraphicFramePr>
            <a:graphicFrameLocks noChangeAspect="1"/>
          </p:cNvGraphicFramePr>
          <p:nvPr/>
        </p:nvGraphicFramePr>
        <p:xfrm>
          <a:off x="805618" y="1219864"/>
          <a:ext cx="1382395" cy="57594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3" r:id="rId8" imgW="609600" imgH="254000" progId="Equation.KSEE3">
                  <p:embed/>
                </p:oleObj>
              </mc:Choice>
              <mc:Fallback>
                <p:oleObj r:id="rId8" imgW="609600" imgH="2540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9"/>
                      <a:stretch>
                        <a:fillRect/>
                      </a:stretch>
                    </p:blipFill>
                    <p:spPr>
                      <a:xfrm>
                        <a:off x="805618" y="1219864"/>
                        <a:ext cx="1382395" cy="57594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" name="对象 4">
            <a:hlinkClick action="ppaction://ole?verb=0"/>
          </p:cNvPr>
          <p:cNvGraphicFramePr>
            <a:graphicFrameLocks noChangeAspect="1"/>
          </p:cNvGraphicFramePr>
          <p:nvPr/>
        </p:nvGraphicFramePr>
        <p:xfrm>
          <a:off x="1234962" y="1944836"/>
          <a:ext cx="3890725" cy="2520019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4" r:id="rId10" imgW="2628900" imgH="1701800" progId="Equation.KSEE3">
                  <p:embed/>
                </p:oleObj>
              </mc:Choice>
              <mc:Fallback>
                <p:oleObj r:id="rId10" imgW="2628900" imgH="17018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1"/>
                      <a:stretch>
                        <a:fillRect/>
                      </a:stretch>
                    </p:blipFill>
                    <p:spPr>
                      <a:xfrm>
                        <a:off x="1234962" y="1944836"/>
                        <a:ext cx="3890725" cy="2520019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1" name="Picture 5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346" t="611" r="18241" b="82152"/>
          <a:stretch>
            <a:fillRect/>
          </a:stretch>
        </p:blipFill>
        <p:spPr bwMode="auto">
          <a:xfrm>
            <a:off x="5535295" y="1513205"/>
            <a:ext cx="3474085" cy="2561590"/>
          </a:xfrm>
          <a:prstGeom prst="rect">
            <a:avLst/>
          </a:prstGeom>
          <a:solidFill>
            <a:schemeClr val="bg1"/>
          </a:solidFill>
          <a:ln w="38100" cmpd="dbl">
            <a:noFill/>
            <a:miter lim="800000"/>
            <a:tailEnd type="none" w="sm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24"/>
          <p:cNvGrpSpPr/>
          <p:nvPr/>
        </p:nvGrpSpPr>
        <p:grpSpPr>
          <a:xfrm>
            <a:off x="571477" y="272852"/>
            <a:ext cx="6500859" cy="714380"/>
            <a:chOff x="571472" y="272849"/>
            <a:chExt cx="6500858" cy="714380"/>
          </a:xfrm>
        </p:grpSpPr>
        <p:sp>
          <p:nvSpPr>
            <p:cNvPr id="7" name="Rectangle 3"/>
            <p:cNvSpPr txBox="1">
              <a:spLocks noChangeArrowheads="1"/>
            </p:cNvSpPr>
            <p:nvPr/>
          </p:nvSpPr>
          <p:spPr bwMode="auto">
            <a:xfrm>
              <a:off x="571472" y="272849"/>
              <a:ext cx="6500858" cy="714380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30000"/>
                </a:lnSpc>
                <a:spcBef>
                  <a:spcPct val="20000"/>
                </a:spcBef>
                <a:buClr>
                  <a:schemeClr val="folHlink"/>
                </a:buClr>
              </a:pPr>
              <a:r>
                <a:rPr lang="zh-CN" altLang="en-US" sz="2800" b="1" smtClean="0">
                  <a:solidFill>
                    <a:srgbClr val="FF0000"/>
                  </a:solidFill>
                  <a:latin typeface="楷体" panose="02010609060101010101" charset="-122"/>
                  <a:ea typeface="楷体" panose="02010609060101010101" charset="-122"/>
                  <a:cs typeface="Times New Roman" panose="02020603050405020304" pitchFamily="18" charset="0"/>
                </a:rPr>
                <a:t>平衡微分方程</a:t>
              </a:r>
              <a:r>
                <a:rPr lang="en-US" altLang="zh-CN" sz="2800" b="1" smtClean="0">
                  <a:solidFill>
                    <a:srgbClr val="FF0000"/>
                  </a:solidFill>
                  <a:latin typeface="Times New Roman" panose="02020603050405020304" pitchFamily="18" charset="0"/>
                  <a:ea typeface="黑体" panose="02010609060101010101" pitchFamily="49" charset="-122"/>
                  <a:cs typeface="Times New Roman" panose="02020603050405020304" pitchFamily="18" charset="0"/>
                </a:rPr>
                <a:t> </a:t>
              </a:r>
              <a:endPara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endParaRPr>
            </a:p>
          </p:txBody>
        </p:sp>
        <p:sp>
          <p:nvSpPr>
            <p:cNvPr id="8" name="Line 5"/>
            <p:cNvSpPr>
              <a:spLocks noChangeShapeType="1"/>
            </p:cNvSpPr>
            <p:nvPr/>
          </p:nvSpPr>
          <p:spPr bwMode="auto">
            <a:xfrm>
              <a:off x="642910" y="928670"/>
              <a:ext cx="5759450" cy="0"/>
            </a:xfrm>
            <a:prstGeom prst="line">
              <a:avLst/>
            </a:prstGeom>
            <a:noFill/>
            <a:ln w="76200">
              <a:solidFill>
                <a:srgbClr val="FF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pic>
        <p:nvPicPr>
          <p:cNvPr id="9" name="Picture 18" descr="未标题-1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7815755" y="195578"/>
            <a:ext cx="1036637" cy="900113"/>
          </a:xfrm>
          <a:prstGeom prst="rect">
            <a:avLst/>
          </a:prstGeom>
          <a:noFill/>
          <a:ln w="9525">
            <a:noFill/>
            <a:miter lim="800000"/>
          </a:ln>
        </p:spPr>
      </p:pic>
      <p:graphicFrame>
        <p:nvGraphicFramePr>
          <p:cNvPr id="3" name="对象 2">
            <a:hlinkClick action="ppaction://ole?verb=0"/>
          </p:cNvPr>
          <p:cNvGraphicFramePr>
            <a:graphicFrameLocks noChangeAspect="1"/>
          </p:cNvGraphicFramePr>
          <p:nvPr/>
        </p:nvGraphicFramePr>
        <p:xfrm>
          <a:off x="749420" y="1518314"/>
          <a:ext cx="1555750" cy="57594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5" r:id="rId4" imgW="685800" imgH="254000" progId="Equation.KSEE3">
                  <p:embed/>
                </p:oleObj>
              </mc:Choice>
              <mc:Fallback>
                <p:oleObj r:id="rId4" imgW="685800" imgH="2540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749420" y="1518314"/>
                        <a:ext cx="1555750" cy="57594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6145" name="任意多边形 6144"/>
          <p:cNvSpPr/>
          <p:nvPr/>
        </p:nvSpPr>
        <p:spPr>
          <a:xfrm flipH="1">
            <a:off x="0" y="0"/>
            <a:ext cx="0" cy="0"/>
          </a:xfrm>
          <a:custGeom>
            <a:rect l="0" t="0" r="0" b="0"/>
            <a:pathLst/>
          </a:cu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直接连接符 3"/>
          <p:cNvCxnSpPr>
            <a:stCxn id="2" idx="1"/>
          </p:cNvCxnSpPr>
          <p:nvPr/>
        </p:nvCxnSpPr>
        <p:spPr>
          <a:xfrm flipV="1">
            <a:off x="5201920" y="2797810"/>
            <a:ext cx="650240" cy="1270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" name="文本框 4"/>
          <p:cNvSpPr txBox="1"/>
          <p:nvPr/>
        </p:nvSpPr>
        <p:spPr>
          <a:xfrm>
            <a:off x="749300" y="2503805"/>
            <a:ext cx="4452620" cy="1198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</a:pPr>
            <a:r>
              <a:rPr lang="zh-CN" altLang="en-US" sz="2400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通过形心</a:t>
            </a:r>
            <a:r>
              <a:rPr lang="en-US" altLang="zh-CN" sz="2400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D</a:t>
            </a:r>
            <a:r>
              <a:rPr lang="zh-CN" altLang="en-US" sz="2400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的力矩为</a:t>
            </a:r>
            <a:r>
              <a:rPr lang="en-US" altLang="zh-CN" sz="2400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0</a:t>
            </a:r>
            <a:r>
              <a:rPr lang="zh-CN" altLang="en-US" sz="2400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，当考虑到二阶微量时，得</a:t>
            </a:r>
            <a:endParaRPr lang="zh-CN" altLang="en-US" sz="2400">
              <a:solidFill>
                <a:schemeClr val="tx1"/>
              </a:solidFill>
              <a:uFillTx/>
              <a:latin typeface="Times New Roman" panose="02020603050405020304" pitchFamily="18" charset="0"/>
              <a:ea typeface="楷体" panose="02010609060101010101" charset="-122"/>
            </a:endParaRPr>
          </a:p>
        </p:txBody>
      </p:sp>
      <p:graphicFrame>
        <p:nvGraphicFramePr>
          <p:cNvPr id="10" name="对象 9">
            <a:hlinkClick action="ppaction://ole?verb=0"/>
          </p:cNvPr>
          <p:cNvGraphicFramePr>
            <a:graphicFrameLocks noChangeAspect="1"/>
          </p:cNvGraphicFramePr>
          <p:nvPr/>
        </p:nvGraphicFramePr>
        <p:xfrm>
          <a:off x="3256280" y="4996180"/>
          <a:ext cx="1620012" cy="68400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6" r:id="rId6" imgW="571500" imgH="241300" progId="Equation.KSEE3">
                  <p:embed/>
                </p:oleObj>
              </mc:Choice>
              <mc:Fallback>
                <p:oleObj r:id="rId6" imgW="571500" imgH="2413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3256280" y="4996180"/>
                        <a:ext cx="1620012" cy="68400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2" name="Picture 5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346" t="611" r="18241" b="82152"/>
          <a:stretch>
            <a:fillRect/>
          </a:stretch>
        </p:blipFill>
        <p:spPr bwMode="auto">
          <a:xfrm>
            <a:off x="5201920" y="1518285"/>
            <a:ext cx="3474085" cy="2561590"/>
          </a:xfrm>
          <a:prstGeom prst="rect">
            <a:avLst/>
          </a:prstGeom>
          <a:solidFill>
            <a:schemeClr val="bg1"/>
          </a:solidFill>
          <a:ln w="38100" cmpd="dbl">
            <a:noFill/>
            <a:miter lim="800000"/>
            <a:tailEnd type="none" w="sm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4" name="内容占位符 2"/>
          <p:cNvSpPr>
            <a:spLocks noGrp="1"/>
          </p:cNvSpPr>
          <p:nvPr>
            <p:ph idx="1"/>
          </p:nvPr>
        </p:nvSpPr>
        <p:spPr bwMode="auto">
          <a:xfrm>
            <a:off x="571472" y="1187035"/>
            <a:ext cx="8280920" cy="5112568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numCol="1" anchor="t" anchorCtr="0" compatLnSpc="1">
            <a:noAutofit/>
          </a:bodyPr>
          <a:lstStyle/>
          <a:p>
            <a:pPr fontAlgn="auto">
              <a:lnSpc>
                <a:spcPct val="120000"/>
              </a:lnSpc>
              <a:spcBef>
                <a:spcPts val="1200"/>
              </a:spcBef>
              <a:spcAft>
                <a:spcPts val="600"/>
              </a:spcAft>
              <a:buClr>
                <a:schemeClr val="tx1"/>
              </a:buClr>
              <a:buFont typeface="Wingdings" panose="05000000000000000000" pitchFamily="2" charset="2"/>
              <a:buChar char="p"/>
            </a:pPr>
            <a:r>
              <a:rPr lang="en-US" altLang="zh-CN" sz="2800" b="1" smtClean="0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 </a:t>
            </a:r>
            <a:r>
              <a:rPr lang="zh-CN" altLang="en-US" sz="2800" b="1" smtClean="0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平面问题的极坐标解答</a:t>
            </a:r>
            <a:endParaRPr lang="zh-CN" altLang="en-US" sz="2800" b="1" smtClean="0">
              <a:solidFill>
                <a:srgbClr val="FF0000"/>
              </a:solidFill>
              <a:latin typeface="Times New Roman" panose="02020603050405020304" pitchFamily="18" charset="0"/>
              <a:ea typeface="楷体" panose="02010609060101010101" charset="-122"/>
              <a:cs typeface="Times New Roman" panose="02020603050405020304" pitchFamily="18" charset="0"/>
            </a:endParaRPr>
          </a:p>
          <a:p>
            <a:pPr lvl="1" fontAlgn="auto">
              <a:lnSpc>
                <a:spcPct val="120000"/>
              </a:lnSpc>
              <a:spcBef>
                <a:spcPts val="1200"/>
              </a:spcBef>
              <a:spcAft>
                <a:spcPts val="600"/>
              </a:spcAft>
              <a:buClr>
                <a:schemeClr val="tx1"/>
              </a:buClr>
              <a:buFont typeface="Wingdings" panose="05000000000000000000" charset="0"/>
              <a:buChar char=""/>
            </a:pPr>
            <a:r>
              <a:rPr lang="zh-CN" altLang="en-US" sz="2800" b="1" smtClean="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平衡微分方程</a:t>
            </a:r>
            <a:endParaRPr lang="zh-CN" altLang="en-US" sz="2800" b="1" smtClean="0">
              <a:solidFill>
                <a:schemeClr val="tx1"/>
              </a:solidFill>
              <a:latin typeface="Times New Roman" panose="02020603050405020304" pitchFamily="18" charset="0"/>
              <a:ea typeface="楷体" panose="02010609060101010101" charset="-122"/>
              <a:cs typeface="Times New Roman" panose="02020603050405020304" pitchFamily="18" charset="0"/>
            </a:endParaRPr>
          </a:p>
          <a:p>
            <a:pPr lvl="1" fontAlgn="auto">
              <a:lnSpc>
                <a:spcPct val="120000"/>
              </a:lnSpc>
              <a:spcBef>
                <a:spcPts val="1200"/>
              </a:spcBef>
              <a:spcAft>
                <a:spcPts val="600"/>
              </a:spcAft>
              <a:buClr>
                <a:schemeClr val="tx1"/>
              </a:buClr>
              <a:buFont typeface="Wingdings" panose="05000000000000000000" charset="0"/>
              <a:buChar char=""/>
            </a:pPr>
            <a:r>
              <a:rPr lang="zh-CN" altLang="en-US" sz="2800" b="1" smtClean="0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几何方程和物理方程</a:t>
            </a:r>
            <a:endParaRPr lang="zh-CN" altLang="en-US" sz="2800" b="1" smtClean="0">
              <a:solidFill>
                <a:srgbClr val="FF0000"/>
              </a:solidFill>
              <a:latin typeface="Times New Roman" panose="02020603050405020304" pitchFamily="18" charset="0"/>
              <a:ea typeface="楷体" panose="02010609060101010101" charset="-122"/>
              <a:cs typeface="Times New Roman" panose="02020603050405020304" pitchFamily="18" charset="0"/>
            </a:endParaRPr>
          </a:p>
          <a:p>
            <a:pPr fontAlgn="auto">
              <a:lnSpc>
                <a:spcPct val="120000"/>
              </a:lnSpc>
              <a:spcBef>
                <a:spcPts val="1200"/>
              </a:spcBef>
              <a:buClr>
                <a:schemeClr val="tx1"/>
              </a:buClr>
              <a:buFont typeface="Wingdings" panose="05000000000000000000" pitchFamily="2" charset="2"/>
              <a:buChar char="p"/>
            </a:pPr>
            <a:r>
              <a:rPr lang="en-US" altLang="zh-CN" sz="2800" b="1" smtClean="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 </a:t>
            </a:r>
            <a:r>
              <a:rPr lang="zh-CN" altLang="en-US" sz="2800" b="1" smtClean="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圆球孔隙扩张理论</a:t>
            </a:r>
            <a:endParaRPr lang="zh-CN" altLang="en-US" sz="2800" b="1" smtClean="0">
              <a:solidFill>
                <a:schemeClr val="tx1"/>
              </a:solidFill>
              <a:latin typeface="Times New Roman" panose="02020603050405020304" pitchFamily="18" charset="0"/>
              <a:ea typeface="楷体" panose="02010609060101010101" charset="-122"/>
              <a:cs typeface="Times New Roman" panose="02020603050405020304" pitchFamily="18" charset="0"/>
            </a:endParaRPr>
          </a:p>
          <a:p>
            <a:pPr fontAlgn="auto">
              <a:lnSpc>
                <a:spcPct val="120000"/>
              </a:lnSpc>
              <a:spcBef>
                <a:spcPts val="1200"/>
              </a:spcBef>
              <a:buFont typeface="Wingdings" panose="05000000000000000000" pitchFamily="2" charset="2"/>
              <a:buChar char="p"/>
            </a:pPr>
            <a:r>
              <a:rPr lang="en-US" altLang="zh-CN" sz="2800" b="1" smtClean="0"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 </a:t>
            </a:r>
            <a:r>
              <a:rPr lang="zh-CN" altLang="en-US" sz="2800" b="1" smtClean="0"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椭球孔隙扩张理论</a:t>
            </a:r>
            <a:endParaRPr lang="zh-CN" altLang="en-US" sz="2800" b="1" smtClean="0">
              <a:latin typeface="Times New Roman" panose="02020603050405020304" pitchFamily="18" charset="0"/>
              <a:ea typeface="楷体" panose="02010609060101010101" charset="-122"/>
              <a:cs typeface="Times New Roman" panose="02020603050405020304" pitchFamily="18" charset="0"/>
            </a:endParaRPr>
          </a:p>
          <a:p>
            <a:pPr marL="0" indent="0">
              <a:lnSpc>
                <a:spcPct val="150000"/>
              </a:lnSpc>
              <a:spcBef>
                <a:spcPts val="1200"/>
              </a:spcBef>
              <a:buFont typeface="Wingdings" panose="05000000000000000000" pitchFamily="2" charset="2"/>
              <a:buNone/>
            </a:pPr>
            <a:endParaRPr lang="en-US" altLang="zh-CN" sz="2800" b="1" smtClean="0"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grpSp>
        <p:nvGrpSpPr>
          <p:cNvPr id="6" name="组合 24"/>
          <p:cNvGrpSpPr/>
          <p:nvPr/>
        </p:nvGrpSpPr>
        <p:grpSpPr>
          <a:xfrm>
            <a:off x="571477" y="272852"/>
            <a:ext cx="6500859" cy="714380"/>
            <a:chOff x="571472" y="272849"/>
            <a:chExt cx="6500858" cy="714380"/>
          </a:xfrm>
        </p:grpSpPr>
        <p:sp>
          <p:nvSpPr>
            <p:cNvPr id="7" name="Rectangle 3"/>
            <p:cNvSpPr txBox="1">
              <a:spLocks noChangeArrowheads="1"/>
            </p:cNvSpPr>
            <p:nvPr/>
          </p:nvSpPr>
          <p:spPr bwMode="auto">
            <a:xfrm>
              <a:off x="571472" y="272849"/>
              <a:ext cx="6500858" cy="714380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30000"/>
                </a:lnSpc>
                <a:spcBef>
                  <a:spcPct val="20000"/>
                </a:spcBef>
                <a:buClr>
                  <a:schemeClr val="folHlink"/>
                </a:buClr>
              </a:pPr>
              <a:r>
                <a:rPr lang="zh-CN" altLang="en-US" sz="2800" b="1" smtClean="0">
                  <a:solidFill>
                    <a:srgbClr val="FF0000"/>
                  </a:solidFill>
                  <a:latin typeface="楷体" panose="02010609060101010101" charset="-122"/>
                  <a:ea typeface="楷体" panose="02010609060101010101" charset="-122"/>
                  <a:cs typeface="Times New Roman" panose="02020603050405020304" pitchFamily="18" charset="0"/>
                </a:rPr>
                <a:t>目录</a:t>
              </a:r>
              <a:r>
                <a:rPr lang="en-US" altLang="zh-CN" sz="2800" b="1" smtClean="0">
                  <a:solidFill>
                    <a:srgbClr val="FF0000"/>
                  </a:solidFill>
                  <a:latin typeface="Times New Roman" panose="02020603050405020304" pitchFamily="18" charset="0"/>
                  <a:ea typeface="黑体" panose="02010609060101010101" pitchFamily="49" charset="-122"/>
                  <a:cs typeface="Times New Roman" panose="02020603050405020304" pitchFamily="18" charset="0"/>
                </a:rPr>
                <a:t> </a:t>
              </a:r>
              <a:endPara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endParaRPr>
            </a:p>
          </p:txBody>
        </p:sp>
        <p:sp>
          <p:nvSpPr>
            <p:cNvPr id="8" name="Line 5"/>
            <p:cNvSpPr>
              <a:spLocks noChangeShapeType="1"/>
            </p:cNvSpPr>
            <p:nvPr/>
          </p:nvSpPr>
          <p:spPr bwMode="auto">
            <a:xfrm>
              <a:off x="642910" y="928670"/>
              <a:ext cx="5759450" cy="0"/>
            </a:xfrm>
            <a:prstGeom prst="line">
              <a:avLst/>
            </a:prstGeom>
            <a:noFill/>
            <a:ln w="76200">
              <a:solidFill>
                <a:srgbClr val="FF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pic>
        <p:nvPicPr>
          <p:cNvPr id="9" name="Picture 18" descr="未标题-1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7815755" y="195578"/>
            <a:ext cx="1036637" cy="900113"/>
          </a:xfrm>
          <a:prstGeom prst="rect">
            <a:avLst/>
          </a:prstGeom>
          <a:noFill/>
          <a:ln w="9525">
            <a:noFill/>
            <a:miter lim="800000"/>
          </a:ln>
        </p:spPr>
      </p:pic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24"/>
          <p:cNvGrpSpPr/>
          <p:nvPr/>
        </p:nvGrpSpPr>
        <p:grpSpPr>
          <a:xfrm>
            <a:off x="571477" y="272852"/>
            <a:ext cx="6500859" cy="714380"/>
            <a:chOff x="571472" y="272849"/>
            <a:chExt cx="6500858" cy="714380"/>
          </a:xfrm>
        </p:grpSpPr>
        <p:sp>
          <p:nvSpPr>
            <p:cNvPr id="7" name="Rectangle 3"/>
            <p:cNvSpPr txBox="1">
              <a:spLocks noChangeArrowheads="1"/>
            </p:cNvSpPr>
            <p:nvPr/>
          </p:nvSpPr>
          <p:spPr bwMode="auto">
            <a:xfrm>
              <a:off x="571472" y="272849"/>
              <a:ext cx="6500858" cy="714380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30000"/>
                </a:lnSpc>
                <a:spcBef>
                  <a:spcPct val="20000"/>
                </a:spcBef>
                <a:buClr>
                  <a:schemeClr val="folHlink"/>
                </a:buClr>
              </a:pPr>
              <a:r>
                <a:rPr lang="zh-CN" altLang="en-US" sz="2800" b="1" smtClean="0">
                  <a:solidFill>
                    <a:srgbClr val="FF0000"/>
                  </a:solidFill>
                  <a:latin typeface="楷体" panose="02010609060101010101" charset="-122"/>
                  <a:ea typeface="楷体" panose="02010609060101010101" charset="-122"/>
                  <a:cs typeface="Times New Roman" panose="02020603050405020304" pitchFamily="18" charset="0"/>
                </a:rPr>
                <a:t>几何方程和物理方程</a:t>
              </a:r>
              <a:r>
                <a:rPr lang="en-US" altLang="zh-CN" sz="2800" b="1" smtClean="0">
                  <a:solidFill>
                    <a:srgbClr val="FF0000"/>
                  </a:solidFill>
                  <a:latin typeface="Times New Roman" panose="02020603050405020304" pitchFamily="18" charset="0"/>
                  <a:ea typeface="黑体" panose="02010609060101010101" pitchFamily="49" charset="-122"/>
                  <a:cs typeface="Times New Roman" panose="02020603050405020304" pitchFamily="18" charset="0"/>
                </a:rPr>
                <a:t> </a:t>
              </a:r>
              <a:endPara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endParaRPr>
            </a:p>
          </p:txBody>
        </p:sp>
        <p:sp>
          <p:nvSpPr>
            <p:cNvPr id="8" name="Line 5"/>
            <p:cNvSpPr>
              <a:spLocks noChangeShapeType="1"/>
            </p:cNvSpPr>
            <p:nvPr/>
          </p:nvSpPr>
          <p:spPr bwMode="auto">
            <a:xfrm>
              <a:off x="642910" y="928670"/>
              <a:ext cx="5759450" cy="0"/>
            </a:xfrm>
            <a:prstGeom prst="line">
              <a:avLst/>
            </a:prstGeom>
            <a:noFill/>
            <a:ln w="76200">
              <a:solidFill>
                <a:srgbClr val="FF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pic>
        <p:nvPicPr>
          <p:cNvPr id="9" name="Picture 18" descr="未标题-1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7815755" y="195578"/>
            <a:ext cx="1036637" cy="900113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4" name="文本框 3"/>
          <p:cNvSpPr txBox="1"/>
          <p:nvPr/>
        </p:nvSpPr>
        <p:spPr>
          <a:xfrm>
            <a:off x="650875" y="1007745"/>
            <a:ext cx="7738745" cy="23069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09600" fontAlgn="auto">
              <a:lnSpc>
                <a:spcPct val="150000"/>
              </a:lnSpc>
            </a:pPr>
            <a:r>
              <a:rPr lang="zh-CN" altLang="en-US" sz="2400" b="1">
                <a:solidFill>
                  <a:srgbClr val="0000FF"/>
                </a:solidFill>
                <a:latin typeface="Times New Roman" panose="02020603050405020304" pitchFamily="18" charset="0"/>
                <a:ea typeface="楷体" panose="02010609060101010101" charset="-122"/>
              </a:rPr>
              <a:t>几何方程</a:t>
            </a:r>
            <a:r>
              <a:rPr lang="en-US" altLang="zh-CN" sz="2400">
                <a:latin typeface="Times New Roman" panose="02020603050405020304" pitchFamily="18" charset="0"/>
                <a:ea typeface="楷体" panose="02010609060101010101" charset="-122"/>
              </a:rPr>
              <a:t>——</a:t>
            </a:r>
            <a:r>
              <a:rPr lang="zh-CN" altLang="en-US" sz="2400">
                <a:latin typeface="Times New Roman" panose="02020603050405020304" pitchFamily="18" charset="0"/>
                <a:ea typeface="楷体" panose="02010609060101010101" charset="-122"/>
              </a:rPr>
              <a:t>表示微分线段上形变和位移之间的几何关系式</a:t>
            </a:r>
            <a:endParaRPr lang="zh-CN" altLang="en-US" sz="2400">
              <a:latin typeface="Times New Roman" panose="02020603050405020304" pitchFamily="18" charset="0"/>
              <a:ea typeface="楷体" panose="02010609060101010101" charset="-122"/>
            </a:endParaRPr>
          </a:p>
          <a:p>
            <a:pPr indent="609600" fontAlgn="auto">
              <a:lnSpc>
                <a:spcPct val="150000"/>
              </a:lnSpc>
            </a:pPr>
            <a:r>
              <a:rPr lang="zh-CN" altLang="en-US" sz="2400">
                <a:latin typeface="Times New Roman" panose="02020603050405020304" pitchFamily="18" charset="0"/>
                <a:ea typeface="楷体" panose="02010609060101010101" charset="-122"/>
              </a:rPr>
              <a:t>过任一点</a:t>
            </a:r>
            <a:r>
              <a:rPr lang="en-US" altLang="zh-CN" sz="2400" i="1">
                <a:latin typeface="Times New Roman" panose="02020603050405020304" pitchFamily="18" charset="0"/>
                <a:ea typeface="楷体" panose="02010609060101010101" charset="-122"/>
              </a:rPr>
              <a:t>P</a:t>
            </a:r>
            <a:r>
              <a:rPr lang="en-US" altLang="zh-CN" sz="2400">
                <a:latin typeface="Times New Roman" panose="02020603050405020304" pitchFamily="18" charset="0"/>
                <a:ea typeface="楷体" panose="02010609060101010101" charset="-122"/>
              </a:rPr>
              <a:t>(</a:t>
            </a:r>
            <a:r>
              <a:rPr lang="en-US" altLang="zh-CN" sz="2400" i="1">
                <a:latin typeface="Times New Roman" panose="02020603050405020304" pitchFamily="18" charset="0"/>
                <a:ea typeface="楷体" panose="02010609060101010101" charset="-122"/>
              </a:rPr>
              <a:t>ρ</a:t>
            </a:r>
            <a:r>
              <a:rPr lang="zh-CN" altLang="en-US" sz="2400">
                <a:latin typeface="Times New Roman" panose="02020603050405020304" pitchFamily="18" charset="0"/>
                <a:ea typeface="楷体" panose="02010609060101010101" charset="-122"/>
              </a:rPr>
              <a:t>，</a:t>
            </a:r>
            <a:r>
              <a:rPr lang="en-US" altLang="zh-CN" sz="2400" i="1">
                <a:latin typeface="Times New Roman" panose="02020603050405020304" pitchFamily="18" charset="0"/>
                <a:ea typeface="楷体" panose="02010609060101010101" charset="-122"/>
              </a:rPr>
              <a:t>φ</a:t>
            </a:r>
            <a:r>
              <a:rPr lang="en-US" altLang="zh-CN" sz="2400">
                <a:latin typeface="Times New Roman" panose="02020603050405020304" pitchFamily="18" charset="0"/>
                <a:ea typeface="楷体" panose="02010609060101010101" charset="-122"/>
              </a:rPr>
              <a:t>)</a:t>
            </a:r>
            <a:r>
              <a:rPr lang="zh-CN" altLang="en-US" sz="2400">
                <a:latin typeface="Times New Roman" panose="02020603050405020304" pitchFamily="18" charset="0"/>
                <a:ea typeface="楷体" panose="02010609060101010101" charset="-122"/>
              </a:rPr>
              <a:t>做两个沿正向的微分线段，</a:t>
            </a:r>
            <a:r>
              <a:rPr lang="en-US" altLang="zh-CN" sz="2400" i="1">
                <a:latin typeface="Times New Roman" panose="02020603050405020304" pitchFamily="18" charset="0"/>
                <a:ea typeface="楷体" panose="02010609060101010101" charset="-122"/>
              </a:rPr>
              <a:t>PA</a:t>
            </a:r>
            <a:r>
              <a:rPr lang="en-US" altLang="zh-CN" sz="2400">
                <a:latin typeface="Times New Roman" panose="02020603050405020304" pitchFamily="18" charset="0"/>
                <a:ea typeface="楷体" panose="02010609060101010101" charset="-122"/>
              </a:rPr>
              <a:t>=</a:t>
            </a:r>
            <a:r>
              <a:rPr lang="en-US" altLang="zh-CN" sz="2400" i="1">
                <a:latin typeface="Times New Roman" panose="02020603050405020304" pitchFamily="18" charset="0"/>
                <a:ea typeface="楷体" panose="02010609060101010101" charset="-122"/>
              </a:rPr>
              <a:t>dρ</a:t>
            </a:r>
            <a:r>
              <a:rPr lang="zh-CN" altLang="en-US" sz="2400">
                <a:latin typeface="Times New Roman" panose="02020603050405020304" pitchFamily="18" charset="0"/>
                <a:ea typeface="楷体" panose="02010609060101010101" charset="-122"/>
              </a:rPr>
              <a:t>，</a:t>
            </a:r>
            <a:r>
              <a:rPr lang="en-US" altLang="zh-CN" sz="2400" i="1">
                <a:latin typeface="Times New Roman" panose="02020603050405020304" pitchFamily="18" charset="0"/>
                <a:ea typeface="楷体" panose="02010609060101010101" charset="-122"/>
              </a:rPr>
              <a:t>PB</a:t>
            </a:r>
            <a:r>
              <a:rPr lang="en-US" altLang="zh-CN" sz="2400">
                <a:latin typeface="Times New Roman" panose="02020603050405020304" pitchFamily="18" charset="0"/>
                <a:ea typeface="楷体" panose="02010609060101010101" charset="-122"/>
              </a:rPr>
              <a:t>=</a:t>
            </a:r>
            <a:r>
              <a:rPr lang="en-US" altLang="zh-CN" sz="2400" i="1">
                <a:latin typeface="Times New Roman" panose="02020603050405020304" pitchFamily="18" charset="0"/>
                <a:ea typeface="楷体" panose="02010609060101010101" charset="-122"/>
              </a:rPr>
              <a:t>ρdφ</a:t>
            </a:r>
            <a:endParaRPr lang="zh-CN" altLang="en-US" sz="2400">
              <a:latin typeface="Times New Roman" panose="02020603050405020304" pitchFamily="18" charset="0"/>
              <a:ea typeface="楷体" panose="02010609060101010101" charset="-122"/>
            </a:endParaRPr>
          </a:p>
        </p:txBody>
      </p:sp>
      <p:grpSp>
        <p:nvGrpSpPr>
          <p:cNvPr id="42" name="组合 41"/>
          <p:cNvGrpSpPr/>
          <p:nvPr/>
        </p:nvGrpSpPr>
        <p:grpSpPr>
          <a:xfrm>
            <a:off x="2007235" y="3119755"/>
            <a:ext cx="5407660" cy="3825240"/>
            <a:chOff x="4030" y="4848"/>
            <a:chExt cx="8516" cy="6024"/>
          </a:xfrm>
        </p:grpSpPr>
        <p:grpSp>
          <p:nvGrpSpPr>
            <p:cNvPr id="41" name="组合 40"/>
            <p:cNvGrpSpPr/>
            <p:nvPr/>
          </p:nvGrpSpPr>
          <p:grpSpPr>
            <a:xfrm>
              <a:off x="4030" y="4848"/>
              <a:ext cx="8516" cy="5558"/>
              <a:chOff x="5223" y="4822"/>
              <a:chExt cx="8516" cy="5558"/>
            </a:xfrm>
          </p:grpSpPr>
          <p:pic>
            <p:nvPicPr>
              <p:cNvPr id="2" name="图片 1"/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5612" y="4866"/>
                <a:ext cx="7794" cy="5514"/>
              </a:xfrm>
              <a:prstGeom prst="rect">
                <a:avLst/>
              </a:prstGeom>
            </p:spPr>
          </p:pic>
          <p:grpSp>
            <p:nvGrpSpPr>
              <p:cNvPr id="20" name="组合 19"/>
              <p:cNvGrpSpPr/>
              <p:nvPr/>
            </p:nvGrpSpPr>
            <p:grpSpPr>
              <a:xfrm>
                <a:off x="5223" y="4822"/>
                <a:ext cx="8517" cy="4620"/>
                <a:chOff x="3544" y="5823"/>
                <a:chExt cx="8517" cy="4620"/>
              </a:xfrm>
            </p:grpSpPr>
            <p:grpSp>
              <p:nvGrpSpPr>
                <p:cNvPr id="19" name="组合 18"/>
                <p:cNvGrpSpPr/>
                <p:nvPr/>
              </p:nvGrpSpPr>
              <p:grpSpPr>
                <a:xfrm>
                  <a:off x="3544" y="5823"/>
                  <a:ext cx="8517" cy="4620"/>
                  <a:chOff x="3544" y="5823"/>
                  <a:chExt cx="8517" cy="4620"/>
                </a:xfrm>
              </p:grpSpPr>
              <p:sp>
                <p:nvSpPr>
                  <p:cNvPr id="10" name="文本框 9"/>
                  <p:cNvSpPr txBox="1"/>
                  <p:nvPr/>
                </p:nvSpPr>
                <p:spPr>
                  <a:xfrm>
                    <a:off x="3544" y="5823"/>
                    <a:ext cx="648" cy="628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r>
                      <a:rPr lang="en-US" altLang="zh-CN" sz="2000" i="1">
                        <a:latin typeface="Times New Roman" panose="02020603050405020304" pitchFamily="18" charset="0"/>
                      </a:rPr>
                      <a:t>O</a:t>
                    </a:r>
                    <a:endParaRPr lang="en-US" altLang="zh-CN" sz="2000" i="1">
                      <a:latin typeface="Times New Roman" panose="02020603050405020304" pitchFamily="18" charset="0"/>
                    </a:endParaRPr>
                  </a:p>
                </p:txBody>
              </p:sp>
              <p:sp>
                <p:nvSpPr>
                  <p:cNvPr id="11" name="文本框 10"/>
                  <p:cNvSpPr txBox="1"/>
                  <p:nvPr/>
                </p:nvSpPr>
                <p:spPr>
                  <a:xfrm>
                    <a:off x="4133" y="9718"/>
                    <a:ext cx="648" cy="725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r>
                      <a:rPr lang="en-US" altLang="zh-CN" sz="2400" i="1">
                        <a:latin typeface="Times New Roman" panose="02020603050405020304" pitchFamily="18" charset="0"/>
                      </a:rPr>
                      <a:t>y</a:t>
                    </a:r>
                    <a:endParaRPr lang="en-US" altLang="zh-CN" sz="2400" i="1">
                      <a:latin typeface="Times New Roman" panose="02020603050405020304" pitchFamily="18" charset="0"/>
                    </a:endParaRPr>
                  </a:p>
                </p:txBody>
              </p:sp>
              <p:sp>
                <p:nvSpPr>
                  <p:cNvPr id="13" name="文本框 12"/>
                  <p:cNvSpPr txBox="1"/>
                  <p:nvPr/>
                </p:nvSpPr>
                <p:spPr>
                  <a:xfrm>
                    <a:off x="6199" y="6039"/>
                    <a:ext cx="648" cy="725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r>
                      <a:rPr lang="en-US" altLang="zh-CN" sz="2400" i="1">
                        <a:latin typeface="Times New Roman" panose="02020603050405020304" pitchFamily="18" charset="0"/>
                      </a:rPr>
                      <a:t>φ</a:t>
                    </a:r>
                    <a:endParaRPr lang="en-US" altLang="zh-CN" sz="2400" i="1">
                      <a:latin typeface="Times New Roman" panose="02020603050405020304" pitchFamily="18" charset="0"/>
                    </a:endParaRPr>
                  </a:p>
                </p:txBody>
              </p:sp>
              <p:sp>
                <p:nvSpPr>
                  <p:cNvPr id="14" name="文本框 13"/>
                  <p:cNvSpPr txBox="1"/>
                  <p:nvPr/>
                </p:nvSpPr>
                <p:spPr>
                  <a:xfrm>
                    <a:off x="5855" y="6872"/>
                    <a:ext cx="875" cy="725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r>
                      <a:rPr lang="en-US" altLang="zh-CN" sz="2400" i="1">
                        <a:latin typeface="Times New Roman" panose="02020603050405020304" pitchFamily="18" charset="0"/>
                      </a:rPr>
                      <a:t>dφ</a:t>
                    </a:r>
                    <a:endParaRPr lang="en-US" altLang="zh-CN" sz="2400" i="1">
                      <a:latin typeface="Times New Roman" panose="02020603050405020304" pitchFamily="18" charset="0"/>
                    </a:endParaRPr>
                  </a:p>
                </p:txBody>
              </p:sp>
              <p:sp>
                <p:nvSpPr>
                  <p:cNvPr id="15" name="文本框 14"/>
                  <p:cNvSpPr txBox="1"/>
                  <p:nvPr/>
                </p:nvSpPr>
                <p:spPr>
                  <a:xfrm>
                    <a:off x="7236" y="6360"/>
                    <a:ext cx="648" cy="725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r>
                      <a:rPr lang="en-US" altLang="zh-CN" sz="2400" i="1">
                        <a:latin typeface="Times New Roman" panose="02020603050405020304" pitchFamily="18" charset="0"/>
                      </a:rPr>
                      <a:t>ρ</a:t>
                    </a:r>
                    <a:endParaRPr lang="en-US" altLang="zh-CN" sz="2400" i="1">
                      <a:latin typeface="Times New Roman" panose="02020603050405020304" pitchFamily="18" charset="0"/>
                    </a:endParaRPr>
                  </a:p>
                </p:txBody>
              </p:sp>
              <p:sp>
                <p:nvSpPr>
                  <p:cNvPr id="16" name="文本框 15"/>
                  <p:cNvSpPr txBox="1"/>
                  <p:nvPr/>
                </p:nvSpPr>
                <p:spPr>
                  <a:xfrm>
                    <a:off x="8811" y="7040"/>
                    <a:ext cx="648" cy="725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r>
                      <a:rPr lang="en-US" altLang="zh-CN" sz="2400" i="1">
                        <a:latin typeface="Times New Roman" panose="02020603050405020304" pitchFamily="18" charset="0"/>
                      </a:rPr>
                      <a:t>P</a:t>
                    </a:r>
                    <a:endParaRPr lang="en-US" altLang="zh-CN" sz="2400" i="1">
                      <a:latin typeface="Times New Roman" panose="02020603050405020304" pitchFamily="18" charset="0"/>
                    </a:endParaRPr>
                  </a:p>
                </p:txBody>
              </p:sp>
              <p:sp>
                <p:nvSpPr>
                  <p:cNvPr id="17" name="文本框 16"/>
                  <p:cNvSpPr txBox="1"/>
                  <p:nvPr/>
                </p:nvSpPr>
                <p:spPr>
                  <a:xfrm>
                    <a:off x="11413" y="8022"/>
                    <a:ext cx="648" cy="725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r>
                      <a:rPr lang="en-US" altLang="zh-CN" sz="2400" i="1">
                        <a:latin typeface="Times New Roman" panose="02020603050405020304" pitchFamily="18" charset="0"/>
                      </a:rPr>
                      <a:t>A</a:t>
                    </a:r>
                    <a:endParaRPr lang="en-US" altLang="zh-CN" sz="2400" i="1">
                      <a:latin typeface="Times New Roman" panose="02020603050405020304" pitchFamily="18" charset="0"/>
                    </a:endParaRPr>
                  </a:p>
                </p:txBody>
              </p:sp>
              <p:sp>
                <p:nvSpPr>
                  <p:cNvPr id="18" name="文本框 17"/>
                  <p:cNvSpPr txBox="1"/>
                  <p:nvPr/>
                </p:nvSpPr>
                <p:spPr>
                  <a:xfrm>
                    <a:off x="7542" y="9396"/>
                    <a:ext cx="648" cy="725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r>
                      <a:rPr lang="en-US" altLang="zh-CN" sz="2400" i="1">
                        <a:latin typeface="Times New Roman" panose="02020603050405020304" pitchFamily="18" charset="0"/>
                      </a:rPr>
                      <a:t>B</a:t>
                    </a:r>
                    <a:endParaRPr lang="en-US" altLang="zh-CN" sz="2400" i="1">
                      <a:latin typeface="Times New Roman" panose="02020603050405020304" pitchFamily="18" charset="0"/>
                    </a:endParaRPr>
                  </a:p>
                </p:txBody>
              </p:sp>
            </p:grpSp>
            <p:sp>
              <p:nvSpPr>
                <p:cNvPr id="12" name="文本框 11"/>
                <p:cNvSpPr txBox="1"/>
                <p:nvPr/>
              </p:nvSpPr>
              <p:spPr>
                <a:xfrm>
                  <a:off x="10720" y="5867"/>
                  <a:ext cx="648" cy="725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r>
                    <a:rPr lang="en-US" altLang="zh-CN" sz="2400" i="1">
                      <a:latin typeface="Times New Roman" panose="02020603050405020304" pitchFamily="18" charset="0"/>
                    </a:rPr>
                    <a:t>x</a:t>
                  </a:r>
                  <a:endParaRPr lang="en-US" altLang="zh-CN" sz="2400" i="1">
                    <a:latin typeface="Times New Roman" panose="02020603050405020304" pitchFamily="18" charset="0"/>
                  </a:endParaRPr>
                </a:p>
              </p:txBody>
            </p:sp>
          </p:grpSp>
        </p:grpSp>
        <p:sp>
          <p:nvSpPr>
            <p:cNvPr id="40" name="文本框 39"/>
            <p:cNvSpPr txBox="1"/>
            <p:nvPr/>
          </p:nvSpPr>
          <p:spPr>
            <a:xfrm>
              <a:off x="9945" y="10148"/>
              <a:ext cx="648" cy="72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400" i="1">
                  <a:latin typeface="Times New Roman" panose="02020603050405020304" pitchFamily="18" charset="0"/>
                </a:rPr>
                <a:t>C</a:t>
              </a:r>
              <a:endParaRPr lang="en-US" altLang="zh-CN" sz="2400" i="1">
                <a:latin typeface="Times New Roman" panose="02020603050405020304" pitchFamily="18" charset="0"/>
              </a:endParaRP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24"/>
          <p:cNvGrpSpPr/>
          <p:nvPr/>
        </p:nvGrpSpPr>
        <p:grpSpPr>
          <a:xfrm>
            <a:off x="571477" y="272852"/>
            <a:ext cx="6500859" cy="714380"/>
            <a:chOff x="571472" y="272849"/>
            <a:chExt cx="6500858" cy="714380"/>
          </a:xfrm>
        </p:grpSpPr>
        <p:sp>
          <p:nvSpPr>
            <p:cNvPr id="7" name="Rectangle 3"/>
            <p:cNvSpPr txBox="1">
              <a:spLocks noChangeArrowheads="1"/>
            </p:cNvSpPr>
            <p:nvPr/>
          </p:nvSpPr>
          <p:spPr bwMode="auto">
            <a:xfrm>
              <a:off x="571472" y="272849"/>
              <a:ext cx="6500858" cy="714380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30000"/>
                </a:lnSpc>
                <a:spcBef>
                  <a:spcPct val="20000"/>
                </a:spcBef>
                <a:buClr>
                  <a:schemeClr val="folHlink"/>
                </a:buClr>
              </a:pPr>
              <a:r>
                <a:rPr lang="zh-CN" altLang="en-US" sz="2800" b="1" smtClean="0">
                  <a:solidFill>
                    <a:srgbClr val="FF0000"/>
                  </a:solidFill>
                  <a:latin typeface="楷体" panose="02010609060101010101" charset="-122"/>
                  <a:ea typeface="楷体" panose="02010609060101010101" charset="-122"/>
                  <a:cs typeface="Times New Roman" panose="02020603050405020304" pitchFamily="18" charset="0"/>
                </a:rPr>
                <a:t>几何方程和物理方程</a:t>
              </a:r>
              <a:r>
                <a:rPr lang="en-US" altLang="zh-CN" sz="2800" b="1" smtClean="0">
                  <a:solidFill>
                    <a:srgbClr val="FF0000"/>
                  </a:solidFill>
                  <a:latin typeface="Times New Roman" panose="02020603050405020304" pitchFamily="18" charset="0"/>
                  <a:ea typeface="黑体" panose="02010609060101010101" pitchFamily="49" charset="-122"/>
                  <a:cs typeface="Times New Roman" panose="02020603050405020304" pitchFamily="18" charset="0"/>
                </a:rPr>
                <a:t> </a:t>
              </a:r>
              <a:endPara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endParaRPr>
            </a:p>
          </p:txBody>
        </p:sp>
        <p:sp>
          <p:nvSpPr>
            <p:cNvPr id="8" name="Line 5"/>
            <p:cNvSpPr>
              <a:spLocks noChangeShapeType="1"/>
            </p:cNvSpPr>
            <p:nvPr/>
          </p:nvSpPr>
          <p:spPr bwMode="auto">
            <a:xfrm>
              <a:off x="642910" y="928670"/>
              <a:ext cx="5759450" cy="0"/>
            </a:xfrm>
            <a:prstGeom prst="line">
              <a:avLst/>
            </a:prstGeom>
            <a:noFill/>
            <a:ln w="76200">
              <a:solidFill>
                <a:srgbClr val="FF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pic>
        <p:nvPicPr>
          <p:cNvPr id="9" name="Picture 18" descr="未标题-1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7815755" y="195578"/>
            <a:ext cx="1036637" cy="900113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2" name="文本框 1"/>
          <p:cNvSpPr txBox="1"/>
          <p:nvPr/>
        </p:nvSpPr>
        <p:spPr>
          <a:xfrm>
            <a:off x="642620" y="1285240"/>
            <a:ext cx="7837170" cy="16916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+mj-lt"/>
              <a:buAutoNum type="arabicPeriod"/>
            </a:pPr>
            <a:r>
              <a:rPr lang="zh-CN" altLang="en-US" sz="2400" b="1">
                <a:solidFill>
                  <a:srgbClr val="0000FF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只有径向位移</a:t>
            </a:r>
            <a:r>
              <a:rPr lang="en-US" altLang="zh-CN" sz="2400" b="1" i="1">
                <a:solidFill>
                  <a:srgbClr val="0000FF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u</a:t>
            </a:r>
            <a:r>
              <a:rPr lang="en-US" altLang="zh-CN" sz="2400" b="1" i="1" baseline="-25000">
                <a:solidFill>
                  <a:srgbClr val="0000FF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ρ</a:t>
            </a:r>
            <a:r>
              <a:rPr lang="zh-CN" altLang="en-US" sz="2400" b="1">
                <a:solidFill>
                  <a:srgbClr val="0000FF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，求形变</a:t>
            </a:r>
            <a:endParaRPr lang="zh-CN" altLang="en-US" sz="2400" b="1">
              <a:solidFill>
                <a:srgbClr val="0000FF"/>
              </a:solidFill>
              <a:uFillTx/>
              <a:latin typeface="Times New Roman" panose="02020603050405020304" pitchFamily="18" charset="0"/>
              <a:ea typeface="楷体" panose="02010609060101010101" charset="-122"/>
            </a:endParaRPr>
          </a:p>
          <a:p>
            <a:pPr indent="0">
              <a:buFont typeface="+mj-lt"/>
              <a:buNone/>
            </a:pPr>
            <a:endParaRPr lang="zh-CN" altLang="en-US" sz="3200" b="1">
              <a:solidFill>
                <a:srgbClr val="0000FF"/>
              </a:solidFill>
              <a:uFillTx/>
              <a:latin typeface="Times New Roman" panose="02020603050405020304" pitchFamily="18" charset="0"/>
              <a:ea typeface="楷体" panose="02010609060101010101" charset="-122"/>
            </a:endParaRPr>
          </a:p>
          <a:p>
            <a:pPr indent="0">
              <a:buFont typeface="+mj-lt"/>
              <a:buNone/>
            </a:pPr>
            <a:r>
              <a:rPr lang="en-US" altLang="zh-CN" sz="2400" i="1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P</a:t>
            </a:r>
            <a:r>
              <a:rPr lang="en-US" altLang="zh-CN" sz="2400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, </a:t>
            </a:r>
            <a:r>
              <a:rPr lang="en-US" altLang="zh-CN" sz="2400" i="1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A</a:t>
            </a:r>
            <a:r>
              <a:rPr lang="en-US" altLang="zh-CN" sz="2400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, </a:t>
            </a:r>
            <a:r>
              <a:rPr lang="en-US" altLang="zh-CN" sz="2400" i="1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B</a:t>
            </a:r>
            <a:r>
              <a:rPr lang="en-US" altLang="zh-CN" sz="2400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,</a:t>
            </a:r>
            <a:r>
              <a:rPr lang="en-US" altLang="zh-CN" sz="2400" i="1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C</a:t>
            </a:r>
            <a:r>
              <a:rPr lang="en-US" altLang="zh-CN" sz="2400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          </a:t>
            </a:r>
            <a:r>
              <a:rPr lang="zh-CN" altLang="en-US" sz="2400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变形后变为</a:t>
            </a:r>
            <a:r>
              <a:rPr lang="en-US" altLang="zh-CN" sz="2400" i="1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P'</a:t>
            </a:r>
            <a:r>
              <a:rPr lang="en-US" altLang="zh-CN" sz="2400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, </a:t>
            </a:r>
            <a:r>
              <a:rPr lang="en-US" altLang="zh-CN" sz="2400" i="1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A'</a:t>
            </a:r>
            <a:r>
              <a:rPr lang="en-US" altLang="zh-CN" sz="2400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, </a:t>
            </a:r>
            <a:r>
              <a:rPr lang="en-US" altLang="zh-CN" sz="2400" i="1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B'</a:t>
            </a:r>
            <a:r>
              <a:rPr lang="en-US" altLang="zh-CN" sz="2400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,</a:t>
            </a:r>
            <a:r>
              <a:rPr lang="en-US" altLang="zh-CN" sz="2400" i="1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C'</a:t>
            </a:r>
            <a:r>
              <a:rPr lang="zh-CN" altLang="en-US" sz="2400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，各点的位移如图所示。</a:t>
            </a:r>
            <a:endParaRPr lang="zh-CN" altLang="en-US" sz="2400">
              <a:solidFill>
                <a:schemeClr val="tx1"/>
              </a:solidFill>
              <a:uFillTx/>
              <a:latin typeface="Times New Roman" panose="02020603050405020304" pitchFamily="18" charset="0"/>
              <a:ea typeface="楷体" panose="02010609060101010101" charset="-122"/>
            </a:endParaRPr>
          </a:p>
        </p:txBody>
      </p:sp>
      <p:cxnSp>
        <p:nvCxnSpPr>
          <p:cNvPr id="3" name="直接箭头连接符 2"/>
          <p:cNvCxnSpPr/>
          <p:nvPr/>
        </p:nvCxnSpPr>
        <p:spPr>
          <a:xfrm>
            <a:off x="1958975" y="2353945"/>
            <a:ext cx="648005" cy="0"/>
          </a:xfrm>
          <a:prstGeom prst="straightConnector1">
            <a:avLst/>
          </a:prstGeom>
          <a:ln w="12700">
            <a:tailEnd type="arrow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pSp>
        <p:nvGrpSpPr>
          <p:cNvPr id="33" name="组合 32"/>
          <p:cNvGrpSpPr/>
          <p:nvPr/>
        </p:nvGrpSpPr>
        <p:grpSpPr>
          <a:xfrm>
            <a:off x="1750695" y="2809240"/>
            <a:ext cx="6236970" cy="3864610"/>
            <a:chOff x="1865" y="4464"/>
            <a:chExt cx="9822" cy="6086"/>
          </a:xfrm>
        </p:grpSpPr>
        <p:grpSp>
          <p:nvGrpSpPr>
            <p:cNvPr id="29" name="组合 28"/>
            <p:cNvGrpSpPr/>
            <p:nvPr/>
          </p:nvGrpSpPr>
          <p:grpSpPr>
            <a:xfrm>
              <a:off x="2193" y="4728"/>
              <a:ext cx="9494" cy="5823"/>
              <a:chOff x="1270" y="4611"/>
              <a:chExt cx="9494" cy="5823"/>
            </a:xfrm>
          </p:grpSpPr>
          <p:pic>
            <p:nvPicPr>
              <p:cNvPr id="4" name="图片 3"/>
              <p:cNvPicPr>
                <a:picLocks noChangeAspect="1"/>
              </p:cNvPicPr>
              <p:nvPr/>
            </p:nvPicPr>
            <p:blipFill>
              <a:blip r:embed="rId4"/>
              <a:srcRect b="981"/>
              <a:stretch>
                <a:fillRect/>
              </a:stretch>
            </p:blipFill>
            <p:spPr>
              <a:xfrm>
                <a:off x="1270" y="4611"/>
                <a:ext cx="7456" cy="5351"/>
              </a:xfrm>
              <a:prstGeom prst="rect">
                <a:avLst/>
              </a:prstGeom>
            </p:spPr>
          </p:pic>
          <p:graphicFrame>
            <p:nvGraphicFramePr>
              <p:cNvPr id="5" name="对象 4">
                <a:hlinkClick action="ppaction://ole?verb="/>
              </p:cNvPr>
              <p:cNvGraphicFramePr>
                <a:graphicFrameLocks noChangeAspect="1"/>
              </p:cNvGraphicFramePr>
              <p:nvPr/>
            </p:nvGraphicFramePr>
            <p:xfrm>
              <a:off x="3368" y="4869"/>
              <a:ext cx="336" cy="397"/>
            </p:xfrm>
            <a:graphic>
              <a:graphicData uri="http://schemas.openxmlformats.org/presentationml/2006/ole">
                <mc:AlternateContent>
                  <mc:Choice xmlns:v="urn:schemas-microsoft-com:vml" Requires="v">
                    <p:oleObj spid="_x0000_s1057" r:id="rId5" imgW="139700" imgH="165100" progId="Equation.KSEE3">
                      <p:embed/>
                    </p:oleObj>
                  </mc:Choice>
                  <mc:Fallback>
                    <p:oleObj r:id="rId5" imgW="139700" imgH="165100" progId="Equation.KSEE3">
                      <p:embed/>
                      <p:pic>
                        <p:nvPicPr>
                          <p:cNvPr id="0" name="OLE substitute image"/>
                          <p:cNvPicPr/>
                          <p:nvPr/>
                        </p:nvPicPr>
                        <p:blipFill>
                          <a:blip r:embed="rId6"/>
                          <a:stretch>
                            <a:fillRect/>
                          </a:stretch>
                        </p:blipFill>
                        <p:spPr>
                          <a:xfrm>
                            <a:off x="3368" y="4869"/>
                            <a:ext cx="336" cy="397"/>
                          </a:xfrm>
                          <a:prstGeom prst="rect">
                            <a:avLst/>
                          </a:prstGeom>
                        </p:spPr>
                      </p:pic>
                    </p:oleObj>
                  </mc:Fallback>
                </mc:AlternateContent>
              </a:graphicData>
            </a:graphic>
          </p:graphicFrame>
          <p:graphicFrame>
            <p:nvGraphicFramePr>
              <p:cNvPr id="10" name="对象 9">
                <a:hlinkClick action="ppaction://ole?verb="/>
              </p:cNvPr>
              <p:cNvGraphicFramePr>
                <a:graphicFrameLocks noChangeAspect="1"/>
              </p:cNvGraphicFramePr>
              <p:nvPr/>
            </p:nvGraphicFramePr>
            <p:xfrm>
              <a:off x="3085" y="5477"/>
              <a:ext cx="550" cy="489"/>
            </p:xfrm>
            <a:graphic>
              <a:graphicData uri="http://schemas.openxmlformats.org/presentationml/2006/ole">
                <mc:AlternateContent>
                  <mc:Choice xmlns:v="urn:schemas-microsoft-com:vml" Requires="v">
                    <p:oleObj spid="_x0000_s1058" r:id="rId7" imgW="228600" imgH="203200" progId="Equation.KSEE3">
                      <p:embed/>
                    </p:oleObj>
                  </mc:Choice>
                  <mc:Fallback>
                    <p:oleObj r:id="rId7" imgW="228600" imgH="203200" progId="Equation.KSEE3">
                      <p:embed/>
                      <p:pic>
                        <p:nvPicPr>
                          <p:cNvPr id="0" name="OLE substitute image"/>
                          <p:cNvPicPr/>
                          <p:nvPr/>
                        </p:nvPicPr>
                        <p:blipFill>
                          <a:blip r:embed="rId8"/>
                          <a:stretch>
                            <a:fillRect/>
                          </a:stretch>
                        </p:blipFill>
                        <p:spPr>
                          <a:xfrm>
                            <a:off x="3085" y="5477"/>
                            <a:ext cx="550" cy="489"/>
                          </a:xfrm>
                          <a:prstGeom prst="rect">
                            <a:avLst/>
                          </a:prstGeom>
                        </p:spPr>
                      </p:pic>
                    </p:oleObj>
                  </mc:Fallback>
                </mc:AlternateContent>
              </a:graphicData>
            </a:graphic>
          </p:graphicFrame>
          <p:graphicFrame>
            <p:nvGraphicFramePr>
              <p:cNvPr id="12" name="对象 11">
                <a:hlinkClick action="ppaction://ole?verb="/>
              </p:cNvPr>
              <p:cNvGraphicFramePr>
                <a:graphicFrameLocks noChangeAspect="1"/>
              </p:cNvGraphicFramePr>
              <p:nvPr/>
            </p:nvGraphicFramePr>
            <p:xfrm>
              <a:off x="4498" y="5266"/>
              <a:ext cx="367" cy="397"/>
            </p:xfrm>
            <a:graphic>
              <a:graphicData uri="http://schemas.openxmlformats.org/presentationml/2006/ole">
                <mc:AlternateContent>
                  <mc:Choice xmlns:v="urn:schemas-microsoft-com:vml" Requires="v">
                    <p:oleObj spid="_x0000_s1059" r:id="rId9" imgW="152400" imgH="165100" progId="Equation.KSEE3">
                      <p:embed/>
                    </p:oleObj>
                  </mc:Choice>
                  <mc:Fallback>
                    <p:oleObj r:id="rId9" imgW="152400" imgH="165100" progId="Equation.KSEE3">
                      <p:embed/>
                      <p:pic>
                        <p:nvPicPr>
                          <p:cNvPr id="0" name="OLE substitute image"/>
                          <p:cNvPicPr/>
                          <p:nvPr/>
                        </p:nvPicPr>
                        <p:blipFill>
                          <a:blip r:embed="rId10"/>
                          <a:stretch>
                            <a:fillRect/>
                          </a:stretch>
                        </p:blipFill>
                        <p:spPr>
                          <a:xfrm>
                            <a:off x="4498" y="5266"/>
                            <a:ext cx="367" cy="397"/>
                          </a:xfrm>
                          <a:prstGeom prst="rect">
                            <a:avLst/>
                          </a:prstGeom>
                        </p:spPr>
                      </p:pic>
                    </p:oleObj>
                  </mc:Fallback>
                </mc:AlternateContent>
              </a:graphicData>
            </a:graphic>
          </p:graphicFrame>
          <p:graphicFrame>
            <p:nvGraphicFramePr>
              <p:cNvPr id="14" name="对象 13">
                <a:hlinkClick action="ppaction://ole?verb="/>
              </p:cNvPr>
              <p:cNvGraphicFramePr>
                <a:graphicFrameLocks noChangeAspect="1"/>
              </p:cNvGraphicFramePr>
              <p:nvPr/>
            </p:nvGraphicFramePr>
            <p:xfrm>
              <a:off x="5861" y="6077"/>
              <a:ext cx="493" cy="624"/>
            </p:xfrm>
            <a:graphic>
              <a:graphicData uri="http://schemas.openxmlformats.org/presentationml/2006/ole">
                <mc:AlternateContent>
                  <mc:Choice xmlns:v="urn:schemas-microsoft-com:vml" Requires="v">
                    <p:oleObj spid="_x0000_s1060" r:id="rId11" imgW="190500" imgH="241300" progId="Equation.KSEE3">
                      <p:embed/>
                    </p:oleObj>
                  </mc:Choice>
                  <mc:Fallback>
                    <p:oleObj r:id="rId11" imgW="190500" imgH="241300" progId="Equation.KSEE3">
                      <p:embed/>
                      <p:pic>
                        <p:nvPicPr>
                          <p:cNvPr id="0" name="OLE substitute image"/>
                          <p:cNvPicPr/>
                          <p:nvPr/>
                        </p:nvPicPr>
                        <p:blipFill>
                          <a:blip r:embed="rId12"/>
                          <a:stretch>
                            <a:fillRect/>
                          </a:stretch>
                        </p:blipFill>
                        <p:spPr>
                          <a:xfrm>
                            <a:off x="5861" y="6077"/>
                            <a:ext cx="493" cy="624"/>
                          </a:xfrm>
                          <a:prstGeom prst="rect">
                            <a:avLst/>
                          </a:prstGeom>
                        </p:spPr>
                      </p:pic>
                    </p:oleObj>
                  </mc:Fallback>
                </mc:AlternateContent>
              </a:graphicData>
            </a:graphic>
          </p:graphicFrame>
          <p:graphicFrame>
            <p:nvGraphicFramePr>
              <p:cNvPr id="16" name="对象 15">
                <a:hlinkClick action="ppaction://ole?verb="/>
              </p:cNvPr>
              <p:cNvGraphicFramePr>
                <a:graphicFrameLocks noChangeAspect="1"/>
              </p:cNvGraphicFramePr>
              <p:nvPr/>
            </p:nvGraphicFramePr>
            <p:xfrm>
              <a:off x="6158" y="7424"/>
              <a:ext cx="395" cy="526"/>
            </p:xfrm>
            <a:graphic>
              <a:graphicData uri="http://schemas.openxmlformats.org/presentationml/2006/ole">
                <mc:AlternateContent>
                  <mc:Choice xmlns:v="urn:schemas-microsoft-com:vml" Requires="v">
                    <p:oleObj spid="_x0000_s1061" r:id="rId13" imgW="152400" imgH="203200" progId="Equation.KSEE3">
                      <p:embed/>
                    </p:oleObj>
                  </mc:Choice>
                  <mc:Fallback>
                    <p:oleObj r:id="rId13" imgW="152400" imgH="203200" progId="Equation.KSEE3">
                      <p:embed/>
                      <p:pic>
                        <p:nvPicPr>
                          <p:cNvPr id="0" name="OLE substitute image"/>
                          <p:cNvPicPr/>
                          <p:nvPr/>
                        </p:nvPicPr>
                        <p:blipFill>
                          <a:blip r:embed="rId14"/>
                          <a:stretch>
                            <a:fillRect/>
                          </a:stretch>
                        </p:blipFill>
                        <p:spPr>
                          <a:xfrm>
                            <a:off x="6158" y="7424"/>
                            <a:ext cx="395" cy="526"/>
                          </a:xfrm>
                          <a:prstGeom prst="rect">
                            <a:avLst/>
                          </a:prstGeom>
                        </p:spPr>
                      </p:pic>
                    </p:oleObj>
                  </mc:Fallback>
                </mc:AlternateContent>
              </a:graphicData>
            </a:graphic>
          </p:graphicFrame>
          <p:graphicFrame>
            <p:nvGraphicFramePr>
              <p:cNvPr id="18" name="对象 17">
                <a:hlinkClick action="ppaction://ole?verb="/>
              </p:cNvPr>
              <p:cNvGraphicFramePr>
                <a:graphicFrameLocks noChangeAspect="1"/>
              </p:cNvGraphicFramePr>
              <p:nvPr/>
            </p:nvGraphicFramePr>
            <p:xfrm>
              <a:off x="8726" y="6195"/>
              <a:ext cx="2038" cy="1150"/>
            </p:xfrm>
            <a:graphic>
              <a:graphicData uri="http://schemas.openxmlformats.org/presentationml/2006/ole">
                <mc:AlternateContent>
                  <mc:Choice xmlns:v="urn:schemas-microsoft-com:vml" Requires="v">
                    <p:oleObj spid="_x0000_s1062" r:id="rId15" imgW="787400" imgH="444500" progId="Equation.KSEE3">
                      <p:embed/>
                    </p:oleObj>
                  </mc:Choice>
                  <mc:Fallback>
                    <p:oleObj r:id="rId15" imgW="787400" imgH="444500" progId="Equation.KSEE3">
                      <p:embed/>
                      <p:pic>
                        <p:nvPicPr>
                          <p:cNvPr id="0" name="OLE substitute image"/>
                          <p:cNvPicPr/>
                          <p:nvPr/>
                        </p:nvPicPr>
                        <p:blipFill>
                          <a:blip r:embed="rId16"/>
                          <a:stretch>
                            <a:fillRect/>
                          </a:stretch>
                        </p:blipFill>
                        <p:spPr>
                          <a:xfrm>
                            <a:off x="8726" y="6195"/>
                            <a:ext cx="2038" cy="1150"/>
                          </a:xfrm>
                          <a:prstGeom prst="rect">
                            <a:avLst/>
                          </a:prstGeom>
                        </p:spPr>
                      </p:pic>
                    </p:oleObj>
                  </mc:Fallback>
                </mc:AlternateContent>
              </a:graphicData>
            </a:graphic>
          </p:graphicFrame>
          <p:sp>
            <p:nvSpPr>
              <p:cNvPr id="20" name="文本框 19"/>
              <p:cNvSpPr txBox="1"/>
              <p:nvPr/>
            </p:nvSpPr>
            <p:spPr>
              <a:xfrm>
                <a:off x="5361" y="5470"/>
                <a:ext cx="544" cy="72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2400" i="1">
                    <a:latin typeface="Times New Roman" panose="02020603050405020304" pitchFamily="18" charset="0"/>
                    <a:ea typeface="楷体" panose="02010609060101010101" charset="-122"/>
                  </a:rPr>
                  <a:t>P</a:t>
                </a:r>
                <a:endParaRPr lang="en-US" altLang="zh-CN" sz="2400" i="1">
                  <a:latin typeface="Times New Roman" panose="02020603050405020304" pitchFamily="18" charset="0"/>
                  <a:ea typeface="楷体" panose="02010609060101010101" charset="-122"/>
                </a:endParaRPr>
              </a:p>
            </p:txBody>
          </p:sp>
          <p:sp>
            <p:nvSpPr>
              <p:cNvPr id="21" name="文本框 20"/>
              <p:cNvSpPr txBox="1"/>
              <p:nvPr/>
            </p:nvSpPr>
            <p:spPr>
              <a:xfrm>
                <a:off x="7060" y="6699"/>
                <a:ext cx="544" cy="72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2400" i="1">
                    <a:latin typeface="Times New Roman" panose="02020603050405020304" pitchFamily="18" charset="0"/>
                    <a:ea typeface="楷体" panose="02010609060101010101" charset="-122"/>
                  </a:rPr>
                  <a:t>A</a:t>
                </a:r>
                <a:endParaRPr lang="en-US" altLang="zh-CN" sz="2400" i="1">
                  <a:latin typeface="Times New Roman" panose="02020603050405020304" pitchFamily="18" charset="0"/>
                  <a:ea typeface="楷体" panose="02010609060101010101" charset="-122"/>
                </a:endParaRPr>
              </a:p>
            </p:txBody>
          </p:sp>
          <p:sp>
            <p:nvSpPr>
              <p:cNvPr id="22" name="文本框 21"/>
              <p:cNvSpPr txBox="1"/>
              <p:nvPr/>
            </p:nvSpPr>
            <p:spPr>
              <a:xfrm>
                <a:off x="4409" y="7567"/>
                <a:ext cx="544" cy="72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2400" i="1">
                    <a:latin typeface="Times New Roman" panose="02020603050405020304" pitchFamily="18" charset="0"/>
                    <a:ea typeface="楷体" panose="02010609060101010101" charset="-122"/>
                  </a:rPr>
                  <a:t>B</a:t>
                </a:r>
                <a:endParaRPr lang="en-US" altLang="zh-CN" sz="2400" i="1">
                  <a:latin typeface="Times New Roman" panose="02020603050405020304" pitchFamily="18" charset="0"/>
                  <a:ea typeface="楷体" panose="02010609060101010101" charset="-122"/>
                </a:endParaRPr>
              </a:p>
            </p:txBody>
          </p:sp>
          <p:sp>
            <p:nvSpPr>
              <p:cNvPr id="23" name="文本框 22"/>
              <p:cNvSpPr txBox="1"/>
              <p:nvPr/>
            </p:nvSpPr>
            <p:spPr>
              <a:xfrm>
                <a:off x="5905" y="8960"/>
                <a:ext cx="544" cy="72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2400" i="1">
                    <a:latin typeface="Times New Roman" panose="02020603050405020304" pitchFamily="18" charset="0"/>
                    <a:ea typeface="楷体" panose="02010609060101010101" charset="-122"/>
                  </a:rPr>
                  <a:t>C</a:t>
                </a:r>
                <a:endParaRPr lang="en-US" altLang="zh-CN" sz="2400" i="1">
                  <a:latin typeface="Times New Roman" panose="02020603050405020304" pitchFamily="18" charset="0"/>
                  <a:ea typeface="楷体" panose="02010609060101010101" charset="-122"/>
                </a:endParaRPr>
              </a:p>
            </p:txBody>
          </p:sp>
          <p:sp>
            <p:nvSpPr>
              <p:cNvPr id="24" name="文本框 23"/>
              <p:cNvSpPr txBox="1"/>
              <p:nvPr/>
            </p:nvSpPr>
            <p:spPr>
              <a:xfrm>
                <a:off x="6250" y="6318"/>
                <a:ext cx="706" cy="72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2400" i="1">
                    <a:latin typeface="Times New Roman" panose="02020603050405020304" pitchFamily="18" charset="0"/>
                    <a:ea typeface="楷体" panose="02010609060101010101" charset="-122"/>
                  </a:rPr>
                  <a:t>P'</a:t>
                </a:r>
                <a:endParaRPr lang="en-US" altLang="zh-CN" sz="2400" i="1">
                  <a:latin typeface="Times New Roman" panose="02020603050405020304" pitchFamily="18" charset="0"/>
                  <a:ea typeface="楷体" panose="02010609060101010101" charset="-122"/>
                </a:endParaRPr>
              </a:p>
            </p:txBody>
          </p:sp>
          <p:sp>
            <p:nvSpPr>
              <p:cNvPr id="25" name="文本框 24"/>
              <p:cNvSpPr txBox="1"/>
              <p:nvPr/>
            </p:nvSpPr>
            <p:spPr>
              <a:xfrm>
                <a:off x="8416" y="6991"/>
                <a:ext cx="689" cy="72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2400" i="1">
                    <a:latin typeface="Times New Roman" panose="02020603050405020304" pitchFamily="18" charset="0"/>
                    <a:ea typeface="楷体" panose="02010609060101010101" charset="-122"/>
                  </a:rPr>
                  <a:t>A'</a:t>
                </a:r>
                <a:endParaRPr lang="en-US" altLang="zh-CN" sz="2400" i="1">
                  <a:latin typeface="Times New Roman" panose="02020603050405020304" pitchFamily="18" charset="0"/>
                  <a:ea typeface="楷体" panose="02010609060101010101" charset="-122"/>
                </a:endParaRPr>
              </a:p>
            </p:txBody>
          </p:sp>
          <p:sp>
            <p:nvSpPr>
              <p:cNvPr id="26" name="文本框 25"/>
              <p:cNvSpPr txBox="1"/>
              <p:nvPr/>
            </p:nvSpPr>
            <p:spPr>
              <a:xfrm>
                <a:off x="5219" y="8412"/>
                <a:ext cx="780" cy="72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2400" i="1">
                    <a:latin typeface="Times New Roman" panose="02020603050405020304" pitchFamily="18" charset="0"/>
                    <a:ea typeface="楷体" panose="02010609060101010101" charset="-122"/>
                  </a:rPr>
                  <a:t>B'</a:t>
                </a:r>
                <a:endParaRPr lang="en-US" altLang="zh-CN" sz="2400" i="1">
                  <a:latin typeface="Times New Roman" panose="02020603050405020304" pitchFamily="18" charset="0"/>
                  <a:ea typeface="楷体" panose="02010609060101010101" charset="-122"/>
                </a:endParaRPr>
              </a:p>
            </p:txBody>
          </p:sp>
          <p:sp>
            <p:nvSpPr>
              <p:cNvPr id="27" name="文本框 26"/>
              <p:cNvSpPr txBox="1"/>
              <p:nvPr/>
            </p:nvSpPr>
            <p:spPr>
              <a:xfrm>
                <a:off x="7108" y="9709"/>
                <a:ext cx="850" cy="72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2400" i="1">
                    <a:latin typeface="Times New Roman" panose="02020603050405020304" pitchFamily="18" charset="0"/>
                    <a:ea typeface="楷体" panose="02010609060101010101" charset="-122"/>
                  </a:rPr>
                  <a:t>C'</a:t>
                </a:r>
                <a:endParaRPr lang="en-US" altLang="zh-CN" sz="2400" i="1">
                  <a:latin typeface="Times New Roman" panose="02020603050405020304" pitchFamily="18" charset="0"/>
                  <a:ea typeface="楷体" panose="02010609060101010101" charset="-122"/>
                </a:endParaRPr>
              </a:p>
            </p:txBody>
          </p:sp>
          <p:cxnSp>
            <p:nvCxnSpPr>
              <p:cNvPr id="28" name="直接箭头连接符 27"/>
              <p:cNvCxnSpPr/>
              <p:nvPr/>
            </p:nvCxnSpPr>
            <p:spPr>
              <a:xfrm flipH="1" flipV="1">
                <a:off x="6102" y="7298"/>
                <a:ext cx="119" cy="292"/>
              </a:xfrm>
              <a:prstGeom prst="straightConnector1">
                <a:avLst/>
              </a:prstGeom>
              <a:ln w="12700">
                <a:tailEnd type="arrow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30" name="直接箭头连接符 29"/>
              <p:cNvCxnSpPr/>
              <p:nvPr/>
            </p:nvCxnSpPr>
            <p:spPr>
              <a:xfrm flipH="1">
                <a:off x="8302" y="6770"/>
                <a:ext cx="424" cy="142"/>
              </a:xfrm>
              <a:prstGeom prst="straightConnector1">
                <a:avLst/>
              </a:prstGeom>
              <a:ln w="12700">
                <a:tailEnd type="arrow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sp>
          <p:nvSpPr>
            <p:cNvPr id="31" name="文本框 30"/>
            <p:cNvSpPr txBox="1"/>
            <p:nvPr/>
          </p:nvSpPr>
          <p:spPr>
            <a:xfrm>
              <a:off x="1865" y="4464"/>
              <a:ext cx="850" cy="72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400" i="1">
                  <a:latin typeface="Times New Roman" panose="02020603050405020304" pitchFamily="18" charset="0"/>
                  <a:ea typeface="楷体" panose="02010609060101010101" charset="-122"/>
                </a:rPr>
                <a:t>O</a:t>
              </a:r>
              <a:endParaRPr lang="en-US" altLang="zh-CN" sz="2400" i="1">
                <a:latin typeface="Times New Roman" panose="02020603050405020304" pitchFamily="18" charset="0"/>
                <a:ea typeface="楷体" panose="02010609060101010101" charset="-122"/>
              </a:endParaRPr>
            </a:p>
          </p:txBody>
        </p:sp>
        <p:sp>
          <p:nvSpPr>
            <p:cNvPr id="32" name="文本框 31"/>
            <p:cNvSpPr txBox="1"/>
            <p:nvPr/>
          </p:nvSpPr>
          <p:spPr>
            <a:xfrm>
              <a:off x="7923" y="4642"/>
              <a:ext cx="497" cy="72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400" i="1">
                  <a:latin typeface="Times New Roman" panose="02020603050405020304" pitchFamily="18" charset="0"/>
                  <a:ea typeface="楷体" panose="02010609060101010101" charset="-122"/>
                </a:rPr>
                <a:t>x</a:t>
              </a:r>
              <a:endParaRPr lang="en-US" altLang="zh-CN" sz="2400" i="1">
                <a:latin typeface="Times New Roman" panose="02020603050405020304" pitchFamily="18" charset="0"/>
                <a:ea typeface="楷体" panose="02010609060101010101" charset="-122"/>
              </a:endParaRPr>
            </a:p>
          </p:txBody>
        </p:sp>
        <p:sp>
          <p:nvSpPr>
            <p:cNvPr id="34" name="文本框 33"/>
            <p:cNvSpPr txBox="1"/>
            <p:nvPr/>
          </p:nvSpPr>
          <p:spPr>
            <a:xfrm>
              <a:off x="2474" y="7947"/>
              <a:ext cx="611" cy="72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400" i="1">
                  <a:latin typeface="Times New Roman" panose="02020603050405020304" pitchFamily="18" charset="0"/>
                  <a:ea typeface="楷体" panose="02010609060101010101" charset="-122"/>
                </a:rPr>
                <a:t>y</a:t>
              </a:r>
              <a:endParaRPr lang="en-US" altLang="zh-CN" sz="2400" i="1">
                <a:latin typeface="Times New Roman" panose="02020603050405020304" pitchFamily="18" charset="0"/>
                <a:ea typeface="楷体" panose="02010609060101010101" charset="-122"/>
              </a:endParaRPr>
            </a:p>
          </p:txBody>
        </p:sp>
      </p:grpSp>
      <p:sp>
        <p:nvSpPr>
          <p:cNvPr id="40" name="文本框 39"/>
          <p:cNvSpPr txBox="1"/>
          <p:nvPr/>
        </p:nvSpPr>
        <p:spPr>
          <a:xfrm>
            <a:off x="4234141" y="5124984"/>
            <a:ext cx="268522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i="1">
                <a:latin typeface="Times New Roman" panose="02020603050405020304" pitchFamily="18" charset="0"/>
                <a:ea typeface="楷体" panose="02010609060101010101" charset="-122"/>
              </a:rPr>
              <a:t>D</a:t>
            </a:r>
            <a:endParaRPr lang="en-US" altLang="zh-CN" sz="2400" i="1">
              <a:latin typeface="Times New Roman" panose="02020603050405020304" pitchFamily="18" charset="0"/>
              <a:ea typeface="楷体" panose="02010609060101010101" charset="-122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24"/>
          <p:cNvGrpSpPr/>
          <p:nvPr/>
        </p:nvGrpSpPr>
        <p:grpSpPr>
          <a:xfrm>
            <a:off x="571477" y="272852"/>
            <a:ext cx="6500859" cy="714380"/>
            <a:chOff x="571472" y="272849"/>
            <a:chExt cx="6500858" cy="714380"/>
          </a:xfrm>
        </p:grpSpPr>
        <p:sp>
          <p:nvSpPr>
            <p:cNvPr id="7" name="Rectangle 3"/>
            <p:cNvSpPr txBox="1">
              <a:spLocks noChangeArrowheads="1"/>
            </p:cNvSpPr>
            <p:nvPr/>
          </p:nvSpPr>
          <p:spPr bwMode="auto">
            <a:xfrm>
              <a:off x="571472" y="272849"/>
              <a:ext cx="6500858" cy="714380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30000"/>
                </a:lnSpc>
                <a:spcBef>
                  <a:spcPct val="20000"/>
                </a:spcBef>
                <a:buClr>
                  <a:schemeClr val="folHlink"/>
                </a:buClr>
              </a:pPr>
              <a:r>
                <a:rPr lang="zh-CN" altLang="en-US" sz="2800" b="1" smtClean="0">
                  <a:solidFill>
                    <a:srgbClr val="FF0000"/>
                  </a:solidFill>
                  <a:latin typeface="楷体" panose="02010609060101010101" charset="-122"/>
                  <a:ea typeface="楷体" panose="02010609060101010101" charset="-122"/>
                  <a:cs typeface="Times New Roman" panose="02020603050405020304" pitchFamily="18" charset="0"/>
                </a:rPr>
                <a:t>几何方程和物理方程</a:t>
              </a:r>
              <a:r>
                <a:rPr lang="en-US" altLang="zh-CN" sz="2800" b="1" smtClean="0">
                  <a:solidFill>
                    <a:srgbClr val="FF0000"/>
                  </a:solidFill>
                  <a:latin typeface="Times New Roman" panose="02020603050405020304" pitchFamily="18" charset="0"/>
                  <a:ea typeface="黑体" panose="02010609060101010101" pitchFamily="49" charset="-122"/>
                  <a:cs typeface="Times New Roman" panose="02020603050405020304" pitchFamily="18" charset="0"/>
                </a:rPr>
                <a:t> </a:t>
              </a:r>
              <a:endPara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endParaRPr>
            </a:p>
          </p:txBody>
        </p:sp>
        <p:sp>
          <p:nvSpPr>
            <p:cNvPr id="8" name="Line 5"/>
            <p:cNvSpPr>
              <a:spLocks noChangeShapeType="1"/>
            </p:cNvSpPr>
            <p:nvPr/>
          </p:nvSpPr>
          <p:spPr bwMode="auto">
            <a:xfrm>
              <a:off x="642910" y="928670"/>
              <a:ext cx="5759450" cy="0"/>
            </a:xfrm>
            <a:prstGeom prst="line">
              <a:avLst/>
            </a:prstGeom>
            <a:noFill/>
            <a:ln w="76200">
              <a:solidFill>
                <a:srgbClr val="FF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pic>
        <p:nvPicPr>
          <p:cNvPr id="9" name="Picture 18" descr="未标题-1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7815755" y="195578"/>
            <a:ext cx="1036637" cy="900113"/>
          </a:xfrm>
          <a:prstGeom prst="rect">
            <a:avLst/>
          </a:prstGeom>
          <a:noFill/>
          <a:ln w="9525">
            <a:noFill/>
            <a:miter lim="800000"/>
          </a:ln>
        </p:spPr>
      </p:pic>
      <p:grpSp>
        <p:nvGrpSpPr>
          <p:cNvPr id="14" name="组合 13"/>
          <p:cNvGrpSpPr/>
          <p:nvPr/>
        </p:nvGrpSpPr>
        <p:grpSpPr>
          <a:xfrm>
            <a:off x="642620" y="3965575"/>
            <a:ext cx="7666990" cy="2467610"/>
            <a:chOff x="1012" y="4769"/>
            <a:chExt cx="12074" cy="3886"/>
          </a:xfrm>
        </p:grpSpPr>
        <p:graphicFrame>
          <p:nvGraphicFramePr>
            <p:cNvPr id="143377" name="Object 3089"/>
            <p:cNvGraphicFramePr>
              <a:graphicFrameLocks noChangeAspect="1"/>
            </p:cNvGraphicFramePr>
            <p:nvPr/>
          </p:nvGraphicFramePr>
          <p:xfrm>
            <a:off x="3962" y="7408"/>
            <a:ext cx="9124" cy="1247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63" name="公式" r:id="rId4" imgW="3340100" imgH="444500" progId="Equation.3">
                    <p:embed/>
                  </p:oleObj>
                </mc:Choice>
                <mc:Fallback>
                  <p:oleObj name="公式" r:id="rId4" imgW="3340100" imgH="444500" progId="Equation.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5"/>
                        <a:stretch>
                          <a:fillRect/>
                        </a:stretch>
                      </p:blipFill>
                      <p:spPr>
                        <a:xfrm>
                          <a:off x="3962" y="7408"/>
                          <a:ext cx="9124" cy="1247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13" name="Text Box 3094"/>
            <p:cNvSpPr txBox="1">
              <a:spLocks noChangeArrowheads="1"/>
            </p:cNvSpPr>
            <p:nvPr/>
          </p:nvSpPr>
          <p:spPr bwMode="auto">
            <a:xfrm>
              <a:off x="1012" y="7669"/>
              <a:ext cx="3063" cy="7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 type="none" w="sm" len="lg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kumimoji="1" lang="en-US" altLang="zh-CN" sz="2400" i="1" smtClean="0">
                  <a:latin typeface="Times New Roman" panose="02020603050405020304" pitchFamily="18" charset="0"/>
                  <a:ea typeface="楷体_GB2312" pitchFamily="49" charset="-122"/>
                </a:rPr>
                <a:t>P</a:t>
              </a:r>
              <a:r>
                <a:rPr kumimoji="1" lang="en-US" altLang="zh-CN" sz="2400" i="1">
                  <a:latin typeface="Times New Roman" panose="02020603050405020304" pitchFamily="18" charset="0"/>
                  <a:ea typeface="楷体_GB2312" pitchFamily="49" charset="-122"/>
                </a:rPr>
                <a:t>B</a:t>
              </a:r>
              <a:r>
                <a:rPr kumimoji="1" lang="zh-CN" altLang="en-US" sz="2400" smtClean="0">
                  <a:latin typeface="楷体" panose="02010609060101010101" charset="-122"/>
                  <a:ea typeface="楷体" panose="02010609060101010101" charset="-122"/>
                </a:rPr>
                <a:t>线应变</a:t>
              </a:r>
              <a:r>
                <a:rPr kumimoji="1" lang="en-US" altLang="zh-CN" sz="2400" smtClean="0">
                  <a:latin typeface="楷体" panose="02010609060101010101" charset="-122"/>
                  <a:ea typeface="楷体" panose="02010609060101010101" charset="-122"/>
                </a:rPr>
                <a:t>:</a:t>
              </a:r>
              <a:endParaRPr kumimoji="1" lang="en-US" altLang="zh-CN" sz="2400" smtClean="0">
                <a:latin typeface="楷体" panose="02010609060101010101" charset="-122"/>
                <a:ea typeface="楷体" panose="02010609060101010101" charset="-122"/>
              </a:endParaRPr>
            </a:p>
          </p:txBody>
        </p:sp>
        <p:graphicFrame>
          <p:nvGraphicFramePr>
            <p:cNvPr id="143374" name="Object 3086"/>
            <p:cNvGraphicFramePr>
              <a:graphicFrameLocks noChangeAspect="1"/>
            </p:cNvGraphicFramePr>
            <p:nvPr/>
          </p:nvGraphicFramePr>
          <p:xfrm>
            <a:off x="3962" y="4769"/>
            <a:ext cx="8013" cy="1984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64" name="Equation" r:id="rId6" imgW="2679700" imgH="647700" progId="Equation.3">
                    <p:embed/>
                  </p:oleObj>
                </mc:Choice>
                <mc:Fallback>
                  <p:oleObj name="Equation" r:id="rId6" imgW="2679700" imgH="647700" progId="Equation.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7"/>
                        <a:stretch>
                          <a:fillRect/>
                        </a:stretch>
                      </p:blipFill>
                      <p:spPr>
                        <a:xfrm>
                          <a:off x="3962" y="4769"/>
                          <a:ext cx="8013" cy="1984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143382" name="Text Box 3094"/>
            <p:cNvSpPr txBox="1">
              <a:spLocks noChangeArrowheads="1"/>
            </p:cNvSpPr>
            <p:nvPr/>
          </p:nvSpPr>
          <p:spPr bwMode="auto">
            <a:xfrm>
              <a:off x="1012" y="5732"/>
              <a:ext cx="2895" cy="7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 type="none" w="sm" len="lg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kumimoji="1" lang="en-US" altLang="zh-CN" sz="2400" i="1">
                  <a:latin typeface="Times New Roman" panose="02020603050405020304" pitchFamily="18" charset="0"/>
                  <a:ea typeface="楷体_GB2312" pitchFamily="49" charset="-122"/>
                </a:rPr>
                <a:t>PA</a:t>
              </a:r>
              <a:r>
                <a:rPr kumimoji="1" lang="zh-CN" altLang="en-US" sz="2400">
                  <a:latin typeface="楷体" panose="02010609060101010101" charset="-122"/>
                  <a:ea typeface="楷体" panose="02010609060101010101" charset="-122"/>
                </a:rPr>
                <a:t>线</a:t>
              </a:r>
              <a:r>
                <a:rPr kumimoji="1" lang="zh-CN" altLang="en-US" sz="2400" smtClean="0">
                  <a:latin typeface="楷体" panose="02010609060101010101" charset="-122"/>
                  <a:ea typeface="楷体" panose="02010609060101010101" charset="-122"/>
                </a:rPr>
                <a:t>应变</a:t>
              </a:r>
              <a:r>
                <a:rPr kumimoji="1" lang="en-US" altLang="zh-CN" sz="2400">
                  <a:latin typeface="楷体" panose="02010609060101010101" charset="-122"/>
                  <a:ea typeface="楷体" panose="02010609060101010101" charset="-122"/>
                </a:rPr>
                <a:t>:</a:t>
              </a:r>
              <a:endParaRPr kumimoji="1" lang="en-US" altLang="zh-CN" sz="2400">
                <a:latin typeface="楷体" panose="02010609060101010101" charset="-122"/>
                <a:ea typeface="楷体" panose="02010609060101010101" charset="-122"/>
              </a:endParaRPr>
            </a:p>
          </p:txBody>
        </p:sp>
      </p:grpSp>
      <p:grpSp>
        <p:nvGrpSpPr>
          <p:cNvPr id="15" name="组合 14"/>
          <p:cNvGrpSpPr/>
          <p:nvPr/>
        </p:nvGrpSpPr>
        <p:grpSpPr>
          <a:xfrm>
            <a:off x="575310" y="1817370"/>
            <a:ext cx="3615690" cy="1590040"/>
            <a:chOff x="1012" y="1822"/>
            <a:chExt cx="5694" cy="2504"/>
          </a:xfrm>
        </p:grpSpPr>
        <p:sp>
          <p:nvSpPr>
            <p:cNvPr id="143383" name="Text Box 3095"/>
            <p:cNvSpPr txBox="1">
              <a:spLocks noChangeArrowheads="1"/>
            </p:cNvSpPr>
            <p:nvPr/>
          </p:nvSpPr>
          <p:spPr bwMode="auto">
            <a:xfrm>
              <a:off x="1012" y="1822"/>
              <a:ext cx="4602" cy="7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 type="none" w="sm" len="lg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kumimoji="1" lang="zh-CN" altLang="en-US" sz="2400">
                  <a:latin typeface="楷体" panose="02010609060101010101" charset="-122"/>
                  <a:ea typeface="楷体" panose="02010609060101010101" charset="-122"/>
                </a:rPr>
                <a:t>在小变形假定下，</a:t>
              </a:r>
              <a:endParaRPr kumimoji="1" lang="zh-CN" altLang="en-US" sz="2400">
                <a:latin typeface="楷体" panose="02010609060101010101" charset="-122"/>
                <a:ea typeface="楷体" panose="02010609060101010101" charset="-122"/>
              </a:endParaRPr>
            </a:p>
          </p:txBody>
        </p:sp>
        <p:grpSp>
          <p:nvGrpSpPr>
            <p:cNvPr id="12" name="组合 11"/>
            <p:cNvGrpSpPr/>
            <p:nvPr/>
          </p:nvGrpSpPr>
          <p:grpSpPr>
            <a:xfrm>
              <a:off x="1123" y="2779"/>
              <a:ext cx="5583" cy="1547"/>
              <a:chOff x="3962" y="2792"/>
              <a:chExt cx="5583" cy="1547"/>
            </a:xfrm>
          </p:grpSpPr>
          <p:graphicFrame>
            <p:nvGraphicFramePr>
              <p:cNvPr id="143367" name="Object 3079"/>
              <p:cNvGraphicFramePr>
                <a:graphicFrameLocks noChangeAspect="1"/>
              </p:cNvGraphicFramePr>
              <p:nvPr/>
            </p:nvGraphicFramePr>
            <p:xfrm>
              <a:off x="3962" y="3715"/>
              <a:ext cx="1950" cy="624"/>
            </p:xfrm>
            <a:graphic>
              <a:graphicData uri="http://schemas.openxmlformats.org/presentationml/2006/ole">
                <mc:AlternateContent>
                  <mc:Choice xmlns:v="urn:schemas-microsoft-com:vml" Requires="v">
                    <p:oleObj spid="_x0000_s1065" name="Equation" r:id="rId8" imgW="647700" imgH="203200" progId="Equation.3">
                      <p:embed/>
                    </p:oleObj>
                  </mc:Choice>
                  <mc:Fallback>
                    <p:oleObj name="Equation" r:id="rId8" imgW="647700" imgH="203200" progId="Equation.3">
                      <p:embed/>
                      <p:pic>
                        <p:nvPicPr>
                          <p:cNvPr id="0" name="OLE substitute image"/>
                          <p:cNvPicPr/>
                          <p:nvPr/>
                        </p:nvPicPr>
                        <p:blipFill>
                          <a:blip r:embed="rId9"/>
                          <a:stretch>
                            <a:fillRect/>
                          </a:stretch>
                        </p:blipFill>
                        <p:spPr>
                          <a:xfrm>
                            <a:off x="3962" y="3715"/>
                            <a:ext cx="1950" cy="624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  <a:effectLst/>
                        </p:spPr>
                      </p:pic>
                    </p:oleObj>
                  </mc:Fallback>
                </mc:AlternateContent>
              </a:graphicData>
            </a:graphic>
          </p:graphicFrame>
          <p:graphicFrame>
            <p:nvGraphicFramePr>
              <p:cNvPr id="2" name="Object 3076"/>
              <p:cNvGraphicFramePr>
                <a:graphicFrameLocks noChangeAspect="1"/>
              </p:cNvGraphicFramePr>
              <p:nvPr/>
            </p:nvGraphicFramePr>
            <p:xfrm>
              <a:off x="3962" y="2792"/>
              <a:ext cx="1809" cy="624"/>
            </p:xfrm>
            <a:graphic>
              <a:graphicData uri="http://schemas.openxmlformats.org/presentationml/2006/ole">
                <mc:AlternateContent>
                  <mc:Choice xmlns:v="urn:schemas-microsoft-com:vml" Requires="v">
                    <p:oleObj spid="_x0000_s1066" name="Equation" r:id="rId10" imgW="609600" imgH="203200" progId="Equation.3">
                      <p:embed/>
                    </p:oleObj>
                  </mc:Choice>
                  <mc:Fallback>
                    <p:oleObj name="Equation" r:id="rId10" imgW="609600" imgH="203200" progId="Equation.3">
                      <p:embed/>
                      <p:pic>
                        <p:nvPicPr>
                          <p:cNvPr id="0" name="OLE substitute image"/>
                          <p:cNvPicPr/>
                          <p:nvPr/>
                        </p:nvPicPr>
                        <p:blipFill>
                          <a:blip r:embed="rId11"/>
                          <a:stretch>
                            <a:fillRect/>
                          </a:stretch>
                        </p:blipFill>
                        <p:spPr>
                          <a:xfrm>
                            <a:off x="3962" y="2792"/>
                            <a:ext cx="1809" cy="624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  <a:effectLst/>
                        </p:spPr>
                      </p:pic>
                    </p:oleObj>
                  </mc:Fallback>
                </mc:AlternateContent>
              </a:graphicData>
            </a:graphic>
          </p:graphicFrame>
          <p:graphicFrame>
            <p:nvGraphicFramePr>
              <p:cNvPr id="4" name="Object 3077"/>
              <p:cNvGraphicFramePr>
                <a:graphicFrameLocks noChangeAspect="1"/>
              </p:cNvGraphicFramePr>
              <p:nvPr/>
            </p:nvGraphicFramePr>
            <p:xfrm>
              <a:off x="6991" y="2792"/>
              <a:ext cx="2554" cy="624"/>
            </p:xfrm>
            <a:graphic>
              <a:graphicData uri="http://schemas.openxmlformats.org/presentationml/2006/ole">
                <mc:AlternateContent>
                  <mc:Choice xmlns:v="urn:schemas-microsoft-com:vml" Requires="v">
                    <p:oleObj spid="_x0000_s1067" name="公式" r:id="rId12" imgW="862965" imgH="203200" progId="Equation.3">
                      <p:embed/>
                    </p:oleObj>
                  </mc:Choice>
                  <mc:Fallback>
                    <p:oleObj name="公式" r:id="rId12" imgW="862965" imgH="203200" progId="Equation.3">
                      <p:embed/>
                      <p:pic>
                        <p:nvPicPr>
                          <p:cNvPr id="0" name="OLE substitute image"/>
                          <p:cNvPicPr/>
                          <p:nvPr/>
                        </p:nvPicPr>
                        <p:blipFill>
                          <a:blip r:embed="rId13"/>
                          <a:stretch>
                            <a:fillRect/>
                          </a:stretch>
                        </p:blipFill>
                        <p:spPr>
                          <a:xfrm>
                            <a:off x="6991" y="2792"/>
                            <a:ext cx="2554" cy="624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  <a:effectLst/>
                        </p:spPr>
                      </p:pic>
                    </p:oleObj>
                  </mc:Fallback>
                </mc:AlternateContent>
              </a:graphicData>
            </a:graphic>
          </p:graphicFrame>
          <p:graphicFrame>
            <p:nvGraphicFramePr>
              <p:cNvPr id="10" name="Object 3080"/>
              <p:cNvGraphicFramePr>
                <a:graphicFrameLocks noChangeAspect="1"/>
              </p:cNvGraphicFramePr>
              <p:nvPr/>
            </p:nvGraphicFramePr>
            <p:xfrm>
              <a:off x="7255" y="3624"/>
              <a:ext cx="1864" cy="624"/>
            </p:xfrm>
            <a:graphic>
              <a:graphicData uri="http://schemas.openxmlformats.org/presentationml/2006/ole">
                <mc:AlternateContent>
                  <mc:Choice xmlns:v="urn:schemas-microsoft-com:vml" Requires="v">
                    <p:oleObj spid="_x0000_s1068" name="公式" r:id="rId14" imgW="622300" imgH="203200" progId="Equation.3">
                      <p:embed/>
                    </p:oleObj>
                  </mc:Choice>
                  <mc:Fallback>
                    <p:oleObj name="公式" r:id="rId14" imgW="622300" imgH="203200" progId="Equation.3">
                      <p:embed/>
                      <p:pic>
                        <p:nvPicPr>
                          <p:cNvPr id="0" name="OLE substitute image"/>
                          <p:cNvPicPr/>
                          <p:nvPr/>
                        </p:nvPicPr>
                        <p:blipFill>
                          <a:blip r:embed="rId15"/>
                          <a:stretch>
                            <a:fillRect/>
                          </a:stretch>
                        </p:blipFill>
                        <p:spPr>
                          <a:xfrm>
                            <a:off x="7255" y="3624"/>
                            <a:ext cx="1864" cy="624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  <a:effectLst/>
                        </p:spPr>
                      </p:pic>
                    </p:oleObj>
                  </mc:Fallback>
                </mc:AlternateContent>
              </a:graphicData>
            </a:graphic>
          </p:graphicFrame>
        </p:grpSp>
      </p:grpSp>
      <p:grpSp>
        <p:nvGrpSpPr>
          <p:cNvPr id="29" name="组合 28"/>
          <p:cNvGrpSpPr/>
          <p:nvPr/>
        </p:nvGrpSpPr>
        <p:grpSpPr>
          <a:xfrm>
            <a:off x="4428490" y="1316990"/>
            <a:ext cx="4634471" cy="2567949"/>
            <a:chOff x="1270" y="4611"/>
            <a:chExt cx="9389" cy="5924"/>
          </a:xfrm>
        </p:grpSpPr>
        <p:pic>
          <p:nvPicPr>
            <p:cNvPr id="5" name="图片 4"/>
            <p:cNvPicPr>
              <a:picLocks noChangeAspect="1"/>
            </p:cNvPicPr>
            <p:nvPr/>
          </p:nvPicPr>
          <p:blipFill>
            <a:blip r:embed="rId16"/>
            <a:srcRect b="981"/>
            <a:stretch>
              <a:fillRect/>
            </a:stretch>
          </p:blipFill>
          <p:spPr>
            <a:xfrm>
              <a:off x="1270" y="4611"/>
              <a:ext cx="7456" cy="5351"/>
            </a:xfrm>
            <a:prstGeom prst="rect">
              <a:avLst/>
            </a:prstGeom>
          </p:spPr>
        </p:pic>
        <p:graphicFrame>
          <p:nvGraphicFramePr>
            <p:cNvPr id="11" name="对象 10">
              <a:hlinkClick action="ppaction://ole?verb="/>
            </p:cNvPr>
            <p:cNvGraphicFramePr>
              <a:graphicFrameLocks noChangeAspect="1"/>
            </p:cNvGraphicFramePr>
            <p:nvPr/>
          </p:nvGraphicFramePr>
          <p:xfrm>
            <a:off x="3368" y="4869"/>
            <a:ext cx="336" cy="397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69" r:id="rId17" imgW="139700" imgH="165100" progId="Equation.KSEE3">
                    <p:embed/>
                  </p:oleObj>
                </mc:Choice>
                <mc:Fallback>
                  <p:oleObj r:id="rId17" imgW="139700" imgH="165100" progId="Equation.KSEE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18"/>
                        <a:stretch>
                          <a:fillRect/>
                        </a:stretch>
                      </p:blipFill>
                      <p:spPr>
                        <a:xfrm>
                          <a:off x="3368" y="4869"/>
                          <a:ext cx="336" cy="397"/>
                        </a:xfrm>
                        <a:prstGeom prst="rect">
                          <a:avLst/>
                        </a:prstGeom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6" name="对象 15">
              <a:hlinkClick action="ppaction://ole?verb="/>
            </p:cNvPr>
            <p:cNvGraphicFramePr>
              <a:graphicFrameLocks noChangeAspect="1"/>
            </p:cNvGraphicFramePr>
            <p:nvPr/>
          </p:nvGraphicFramePr>
          <p:xfrm>
            <a:off x="3085" y="5477"/>
            <a:ext cx="550" cy="489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70" r:id="rId19" imgW="228600" imgH="203200" progId="Equation.KSEE3">
                    <p:embed/>
                  </p:oleObj>
                </mc:Choice>
                <mc:Fallback>
                  <p:oleObj r:id="rId19" imgW="228600" imgH="203200" progId="Equation.KSEE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20"/>
                        <a:stretch>
                          <a:fillRect/>
                        </a:stretch>
                      </p:blipFill>
                      <p:spPr>
                        <a:xfrm>
                          <a:off x="3085" y="5477"/>
                          <a:ext cx="550" cy="489"/>
                        </a:xfrm>
                        <a:prstGeom prst="rect">
                          <a:avLst/>
                        </a:prstGeom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8" name="对象 17">
              <a:hlinkClick action="ppaction://ole?verb="/>
            </p:cNvPr>
            <p:cNvGraphicFramePr>
              <a:graphicFrameLocks noChangeAspect="1"/>
            </p:cNvGraphicFramePr>
            <p:nvPr/>
          </p:nvGraphicFramePr>
          <p:xfrm>
            <a:off x="4498" y="5266"/>
            <a:ext cx="367" cy="397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71" r:id="rId21" imgW="152400" imgH="165100" progId="Equation.KSEE3">
                    <p:embed/>
                  </p:oleObj>
                </mc:Choice>
                <mc:Fallback>
                  <p:oleObj r:id="rId21" imgW="152400" imgH="165100" progId="Equation.KSEE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22"/>
                        <a:stretch>
                          <a:fillRect/>
                        </a:stretch>
                      </p:blipFill>
                      <p:spPr>
                        <a:xfrm>
                          <a:off x="4498" y="5266"/>
                          <a:ext cx="367" cy="397"/>
                        </a:xfrm>
                        <a:prstGeom prst="rect">
                          <a:avLst/>
                        </a:prstGeom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20" name="对象 19">
              <a:hlinkClick action="ppaction://ole?verb="/>
            </p:cNvPr>
            <p:cNvGraphicFramePr>
              <a:graphicFrameLocks noChangeAspect="1"/>
            </p:cNvGraphicFramePr>
            <p:nvPr/>
          </p:nvGraphicFramePr>
          <p:xfrm>
            <a:off x="5861" y="6077"/>
            <a:ext cx="493" cy="624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72" r:id="rId23" imgW="190500" imgH="241300" progId="Equation.KSEE3">
                    <p:embed/>
                  </p:oleObj>
                </mc:Choice>
                <mc:Fallback>
                  <p:oleObj r:id="rId23" imgW="190500" imgH="241300" progId="Equation.KSEE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24"/>
                        <a:stretch>
                          <a:fillRect/>
                        </a:stretch>
                      </p:blipFill>
                      <p:spPr>
                        <a:xfrm>
                          <a:off x="5861" y="6077"/>
                          <a:ext cx="493" cy="624"/>
                        </a:xfrm>
                        <a:prstGeom prst="rect">
                          <a:avLst/>
                        </a:prstGeom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22" name="对象 21">
              <a:hlinkClick action="ppaction://ole?verb="/>
            </p:cNvPr>
            <p:cNvGraphicFramePr>
              <a:graphicFrameLocks noChangeAspect="1"/>
            </p:cNvGraphicFramePr>
            <p:nvPr/>
          </p:nvGraphicFramePr>
          <p:xfrm>
            <a:off x="6158" y="7424"/>
            <a:ext cx="395" cy="526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73" r:id="rId25" imgW="152400" imgH="203200" progId="Equation.KSEE3">
                    <p:embed/>
                  </p:oleObj>
                </mc:Choice>
                <mc:Fallback>
                  <p:oleObj r:id="rId25" imgW="152400" imgH="203200" progId="Equation.KSEE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26"/>
                        <a:stretch>
                          <a:fillRect/>
                        </a:stretch>
                      </p:blipFill>
                      <p:spPr>
                        <a:xfrm>
                          <a:off x="6158" y="7424"/>
                          <a:ext cx="395" cy="526"/>
                        </a:xfrm>
                        <a:prstGeom prst="rect">
                          <a:avLst/>
                        </a:prstGeom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24" name="对象 23">
              <a:hlinkClick action="ppaction://ole?verb="/>
            </p:cNvPr>
            <p:cNvGraphicFramePr>
              <a:graphicFrameLocks noChangeAspect="1"/>
            </p:cNvGraphicFramePr>
            <p:nvPr/>
          </p:nvGraphicFramePr>
          <p:xfrm>
            <a:off x="8621" y="6169"/>
            <a:ext cx="2038" cy="1150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74" r:id="rId27" imgW="787400" imgH="444500" progId="Equation.KSEE3">
                    <p:embed/>
                  </p:oleObj>
                </mc:Choice>
                <mc:Fallback>
                  <p:oleObj r:id="rId27" imgW="787400" imgH="444500" progId="Equation.KSEE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28"/>
                        <a:stretch>
                          <a:fillRect/>
                        </a:stretch>
                      </p:blipFill>
                      <p:spPr>
                        <a:xfrm>
                          <a:off x="8621" y="6169"/>
                          <a:ext cx="2038" cy="1150"/>
                        </a:xfrm>
                        <a:prstGeom prst="rect">
                          <a:avLst/>
                        </a:prstGeom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26" name="文本框 25"/>
            <p:cNvSpPr txBox="1"/>
            <p:nvPr/>
          </p:nvSpPr>
          <p:spPr>
            <a:xfrm>
              <a:off x="5361" y="5416"/>
              <a:ext cx="544" cy="85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i="1">
                  <a:latin typeface="Times New Roman" panose="02020603050405020304" pitchFamily="18" charset="0"/>
                  <a:ea typeface="楷体" panose="02010609060101010101" charset="-122"/>
                </a:rPr>
                <a:t>P</a:t>
              </a:r>
              <a:endParaRPr lang="en-US" altLang="zh-CN" i="1">
                <a:latin typeface="Times New Roman" panose="02020603050405020304" pitchFamily="18" charset="0"/>
                <a:ea typeface="楷体" panose="02010609060101010101" charset="-122"/>
              </a:endParaRPr>
            </a:p>
          </p:txBody>
        </p:sp>
        <p:sp>
          <p:nvSpPr>
            <p:cNvPr id="27" name="文本框 26"/>
            <p:cNvSpPr txBox="1"/>
            <p:nvPr/>
          </p:nvSpPr>
          <p:spPr>
            <a:xfrm>
              <a:off x="7060" y="6537"/>
              <a:ext cx="544" cy="85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i="1">
                  <a:latin typeface="Times New Roman" panose="02020603050405020304" pitchFamily="18" charset="0"/>
                  <a:ea typeface="楷体" panose="02010609060101010101" charset="-122"/>
                </a:rPr>
                <a:t>A</a:t>
              </a:r>
              <a:endParaRPr lang="en-US" altLang="zh-CN" i="1">
                <a:latin typeface="Times New Roman" panose="02020603050405020304" pitchFamily="18" charset="0"/>
                <a:ea typeface="楷体" panose="02010609060101010101" charset="-122"/>
              </a:endParaRPr>
            </a:p>
          </p:txBody>
        </p:sp>
        <p:sp>
          <p:nvSpPr>
            <p:cNvPr id="28" name="文本框 27"/>
            <p:cNvSpPr txBox="1"/>
            <p:nvPr/>
          </p:nvSpPr>
          <p:spPr>
            <a:xfrm>
              <a:off x="4409" y="7567"/>
              <a:ext cx="544" cy="85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i="1">
                  <a:latin typeface="Times New Roman" panose="02020603050405020304" pitchFamily="18" charset="0"/>
                  <a:ea typeface="楷体" panose="02010609060101010101" charset="-122"/>
                </a:rPr>
                <a:t>B</a:t>
              </a:r>
              <a:endParaRPr lang="en-US" altLang="zh-CN" i="1">
                <a:latin typeface="Times New Roman" panose="02020603050405020304" pitchFamily="18" charset="0"/>
                <a:ea typeface="楷体" panose="02010609060101010101" charset="-122"/>
              </a:endParaRPr>
            </a:p>
          </p:txBody>
        </p:sp>
        <p:sp>
          <p:nvSpPr>
            <p:cNvPr id="30" name="文本框 29"/>
            <p:cNvSpPr txBox="1"/>
            <p:nvPr/>
          </p:nvSpPr>
          <p:spPr>
            <a:xfrm>
              <a:off x="5905" y="8960"/>
              <a:ext cx="544" cy="85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i="1">
                  <a:latin typeface="Times New Roman" panose="02020603050405020304" pitchFamily="18" charset="0"/>
                  <a:ea typeface="楷体" panose="02010609060101010101" charset="-122"/>
                </a:rPr>
                <a:t>C</a:t>
              </a:r>
              <a:endParaRPr lang="en-US" altLang="zh-CN" i="1">
                <a:latin typeface="Times New Roman" panose="02020603050405020304" pitchFamily="18" charset="0"/>
                <a:ea typeface="楷体" panose="02010609060101010101" charset="-122"/>
              </a:endParaRPr>
            </a:p>
          </p:txBody>
        </p:sp>
        <p:sp>
          <p:nvSpPr>
            <p:cNvPr id="31" name="文本框 30"/>
            <p:cNvSpPr txBox="1"/>
            <p:nvPr/>
          </p:nvSpPr>
          <p:spPr>
            <a:xfrm>
              <a:off x="6250" y="6318"/>
              <a:ext cx="810" cy="85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i="1">
                  <a:latin typeface="Times New Roman" panose="02020603050405020304" pitchFamily="18" charset="0"/>
                  <a:ea typeface="楷体" panose="02010609060101010101" charset="-122"/>
                </a:rPr>
                <a:t>P'</a:t>
              </a:r>
              <a:endParaRPr lang="en-US" altLang="zh-CN" i="1">
                <a:latin typeface="Times New Roman" panose="02020603050405020304" pitchFamily="18" charset="0"/>
                <a:ea typeface="楷体" panose="02010609060101010101" charset="-122"/>
              </a:endParaRPr>
            </a:p>
          </p:txBody>
        </p:sp>
        <p:sp>
          <p:nvSpPr>
            <p:cNvPr id="32" name="文本框 31"/>
            <p:cNvSpPr txBox="1"/>
            <p:nvPr/>
          </p:nvSpPr>
          <p:spPr>
            <a:xfrm>
              <a:off x="8356" y="6937"/>
              <a:ext cx="789" cy="85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i="1">
                  <a:latin typeface="Times New Roman" panose="02020603050405020304" pitchFamily="18" charset="0"/>
                  <a:ea typeface="楷体" panose="02010609060101010101" charset="-122"/>
                </a:rPr>
                <a:t>A'</a:t>
              </a:r>
              <a:endParaRPr lang="en-US" altLang="zh-CN" i="1">
                <a:latin typeface="Times New Roman" panose="02020603050405020304" pitchFamily="18" charset="0"/>
                <a:ea typeface="楷体" panose="02010609060101010101" charset="-122"/>
              </a:endParaRPr>
            </a:p>
          </p:txBody>
        </p:sp>
        <p:sp>
          <p:nvSpPr>
            <p:cNvPr id="33" name="文本框 32"/>
            <p:cNvSpPr txBox="1"/>
            <p:nvPr/>
          </p:nvSpPr>
          <p:spPr>
            <a:xfrm>
              <a:off x="5174" y="8382"/>
              <a:ext cx="780" cy="85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i="1">
                  <a:latin typeface="Times New Roman" panose="02020603050405020304" pitchFamily="18" charset="0"/>
                  <a:ea typeface="楷体" panose="02010609060101010101" charset="-122"/>
                </a:rPr>
                <a:t>B'</a:t>
              </a:r>
              <a:endParaRPr lang="en-US" altLang="zh-CN" i="1">
                <a:latin typeface="Times New Roman" panose="02020603050405020304" pitchFamily="18" charset="0"/>
                <a:ea typeface="楷体" panose="02010609060101010101" charset="-122"/>
              </a:endParaRPr>
            </a:p>
          </p:txBody>
        </p:sp>
        <p:sp>
          <p:nvSpPr>
            <p:cNvPr id="34" name="文本框 33"/>
            <p:cNvSpPr txBox="1"/>
            <p:nvPr/>
          </p:nvSpPr>
          <p:spPr>
            <a:xfrm>
              <a:off x="7060" y="9685"/>
              <a:ext cx="850" cy="85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i="1">
                  <a:latin typeface="Times New Roman" panose="02020603050405020304" pitchFamily="18" charset="0"/>
                  <a:ea typeface="楷体" panose="02010609060101010101" charset="-122"/>
                </a:rPr>
                <a:t>C'</a:t>
              </a:r>
              <a:endParaRPr lang="en-US" altLang="zh-CN" i="1">
                <a:latin typeface="Times New Roman" panose="02020603050405020304" pitchFamily="18" charset="0"/>
                <a:ea typeface="楷体" panose="02010609060101010101" charset="-122"/>
              </a:endParaRPr>
            </a:p>
          </p:txBody>
        </p:sp>
        <p:cxnSp>
          <p:nvCxnSpPr>
            <p:cNvPr id="35" name="直接箭头连接符 34"/>
            <p:cNvCxnSpPr/>
            <p:nvPr/>
          </p:nvCxnSpPr>
          <p:spPr>
            <a:xfrm flipH="1" flipV="1">
              <a:off x="6102" y="7298"/>
              <a:ext cx="119" cy="292"/>
            </a:xfrm>
            <a:prstGeom prst="straightConnector1">
              <a:avLst/>
            </a:prstGeom>
            <a:ln w="12700">
              <a:tailEnd type="arrow" w="med" len="med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36" name="直接箭头连接符 35"/>
            <p:cNvCxnSpPr>
              <a:stCxn id="24" idx="1"/>
            </p:cNvCxnSpPr>
            <p:nvPr/>
          </p:nvCxnSpPr>
          <p:spPr>
            <a:xfrm flipH="1">
              <a:off x="8196" y="6745"/>
              <a:ext cx="424" cy="142"/>
            </a:xfrm>
            <a:prstGeom prst="straightConnector1">
              <a:avLst/>
            </a:prstGeom>
            <a:ln w="12700">
              <a:tailEnd type="arrow" w="med" len="med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37" name="文本框 36"/>
          <p:cNvSpPr txBox="1"/>
          <p:nvPr/>
        </p:nvSpPr>
        <p:spPr>
          <a:xfrm>
            <a:off x="4266526" y="1156234"/>
            <a:ext cx="268522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i="1">
                <a:latin typeface="Times New Roman" panose="02020603050405020304" pitchFamily="18" charset="0"/>
                <a:ea typeface="楷体" panose="02010609060101010101" charset="-122"/>
              </a:rPr>
              <a:t>O</a:t>
            </a:r>
            <a:endParaRPr lang="en-US" altLang="zh-CN" i="1">
              <a:latin typeface="Times New Roman" panose="02020603050405020304" pitchFamily="18" charset="0"/>
              <a:ea typeface="楷体" panose="02010609060101010101" charset="-122"/>
            </a:endParaRPr>
          </a:p>
        </p:txBody>
      </p:sp>
      <p:sp>
        <p:nvSpPr>
          <p:cNvPr id="38" name="文本框 37"/>
          <p:cNvSpPr txBox="1"/>
          <p:nvPr/>
        </p:nvSpPr>
        <p:spPr>
          <a:xfrm>
            <a:off x="7286586" y="1232434"/>
            <a:ext cx="268522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i="1">
                <a:latin typeface="Times New Roman" panose="02020603050405020304" pitchFamily="18" charset="0"/>
                <a:ea typeface="楷体" panose="02010609060101010101" charset="-122"/>
              </a:rPr>
              <a:t>x</a:t>
            </a:r>
            <a:endParaRPr lang="en-US" altLang="zh-CN" i="1">
              <a:latin typeface="Times New Roman" panose="02020603050405020304" pitchFamily="18" charset="0"/>
              <a:ea typeface="楷体" panose="02010609060101010101" charset="-122"/>
            </a:endParaRPr>
          </a:p>
        </p:txBody>
      </p:sp>
      <p:sp>
        <p:nvSpPr>
          <p:cNvPr id="39" name="文本框 38"/>
          <p:cNvSpPr txBox="1"/>
          <p:nvPr/>
        </p:nvSpPr>
        <p:spPr>
          <a:xfrm>
            <a:off x="4535131" y="2693569"/>
            <a:ext cx="268522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i="1">
                <a:latin typeface="Times New Roman" panose="02020603050405020304" pitchFamily="18" charset="0"/>
                <a:ea typeface="楷体" panose="02010609060101010101" charset="-122"/>
              </a:rPr>
              <a:t>y</a:t>
            </a:r>
            <a:endParaRPr lang="en-US" altLang="zh-CN" i="1">
              <a:latin typeface="Times New Roman" panose="02020603050405020304" pitchFamily="18" charset="0"/>
              <a:ea typeface="楷体" panose="02010609060101010101" charset="-122"/>
            </a:endParaRPr>
          </a:p>
        </p:txBody>
      </p:sp>
      <p:sp>
        <p:nvSpPr>
          <p:cNvPr id="40" name="文本框 39"/>
          <p:cNvSpPr txBox="1"/>
          <p:nvPr/>
        </p:nvSpPr>
        <p:spPr>
          <a:xfrm>
            <a:off x="6165176" y="2772944"/>
            <a:ext cx="268522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i="1">
                <a:latin typeface="Times New Roman" panose="02020603050405020304" pitchFamily="18" charset="0"/>
                <a:ea typeface="楷体" panose="02010609060101010101" charset="-122"/>
              </a:rPr>
              <a:t>D</a:t>
            </a:r>
            <a:endParaRPr lang="en-US" altLang="zh-CN" i="1">
              <a:latin typeface="Times New Roman" panose="02020603050405020304" pitchFamily="18" charset="0"/>
              <a:ea typeface="楷体" panose="02010609060101010101" charset="-122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24"/>
          <p:cNvGrpSpPr/>
          <p:nvPr/>
        </p:nvGrpSpPr>
        <p:grpSpPr>
          <a:xfrm>
            <a:off x="571477" y="272852"/>
            <a:ext cx="6500859" cy="714380"/>
            <a:chOff x="571472" y="272849"/>
            <a:chExt cx="6500858" cy="714380"/>
          </a:xfrm>
        </p:grpSpPr>
        <p:sp>
          <p:nvSpPr>
            <p:cNvPr id="7" name="Rectangle 3"/>
            <p:cNvSpPr txBox="1">
              <a:spLocks noChangeArrowheads="1"/>
            </p:cNvSpPr>
            <p:nvPr/>
          </p:nvSpPr>
          <p:spPr bwMode="auto">
            <a:xfrm>
              <a:off x="571472" y="272849"/>
              <a:ext cx="6500858" cy="714380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30000"/>
                </a:lnSpc>
                <a:spcBef>
                  <a:spcPct val="20000"/>
                </a:spcBef>
                <a:buClr>
                  <a:schemeClr val="folHlink"/>
                </a:buClr>
              </a:pPr>
              <a:r>
                <a:rPr lang="zh-CN" altLang="en-US" sz="2800" b="1" smtClean="0">
                  <a:solidFill>
                    <a:srgbClr val="FF0000"/>
                  </a:solidFill>
                  <a:latin typeface="楷体" panose="02010609060101010101" charset="-122"/>
                  <a:ea typeface="楷体" panose="02010609060101010101" charset="-122"/>
                  <a:cs typeface="Times New Roman" panose="02020603050405020304" pitchFamily="18" charset="0"/>
                </a:rPr>
                <a:t>几何方程和物理方程</a:t>
              </a:r>
              <a:r>
                <a:rPr lang="en-US" altLang="zh-CN" sz="2800" b="1" smtClean="0">
                  <a:solidFill>
                    <a:srgbClr val="FF0000"/>
                  </a:solidFill>
                  <a:latin typeface="Times New Roman" panose="02020603050405020304" pitchFamily="18" charset="0"/>
                  <a:ea typeface="黑体" panose="02010609060101010101" pitchFamily="49" charset="-122"/>
                  <a:cs typeface="Times New Roman" panose="02020603050405020304" pitchFamily="18" charset="0"/>
                </a:rPr>
                <a:t> </a:t>
              </a:r>
              <a:endPara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endParaRPr>
            </a:p>
          </p:txBody>
        </p:sp>
        <p:sp>
          <p:nvSpPr>
            <p:cNvPr id="8" name="Line 5"/>
            <p:cNvSpPr>
              <a:spLocks noChangeShapeType="1"/>
            </p:cNvSpPr>
            <p:nvPr/>
          </p:nvSpPr>
          <p:spPr bwMode="auto">
            <a:xfrm>
              <a:off x="642910" y="928670"/>
              <a:ext cx="5759450" cy="0"/>
            </a:xfrm>
            <a:prstGeom prst="line">
              <a:avLst/>
            </a:prstGeom>
            <a:noFill/>
            <a:ln w="76200">
              <a:solidFill>
                <a:srgbClr val="FF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pic>
        <p:nvPicPr>
          <p:cNvPr id="9" name="Picture 18" descr="未标题-1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7815755" y="195578"/>
            <a:ext cx="1036637" cy="900113"/>
          </a:xfrm>
          <a:prstGeom prst="rect">
            <a:avLst/>
          </a:prstGeom>
          <a:noFill/>
          <a:ln w="9525">
            <a:noFill/>
            <a:miter lim="800000"/>
          </a:ln>
        </p:spPr>
      </p:pic>
      <p:grpSp>
        <p:nvGrpSpPr>
          <p:cNvPr id="2" name="组合 1"/>
          <p:cNvGrpSpPr/>
          <p:nvPr/>
        </p:nvGrpSpPr>
        <p:grpSpPr>
          <a:xfrm>
            <a:off x="450215" y="1179870"/>
            <a:ext cx="6188317" cy="3412229"/>
            <a:chOff x="1223" y="2257"/>
            <a:chExt cx="9745" cy="5374"/>
          </a:xfrm>
        </p:grpSpPr>
        <p:graphicFrame>
          <p:nvGraphicFramePr>
            <p:cNvPr id="22535" name="Object 7"/>
            <p:cNvGraphicFramePr>
              <a:graphicFrameLocks noChangeAspect="1"/>
            </p:cNvGraphicFramePr>
            <p:nvPr/>
          </p:nvGraphicFramePr>
          <p:xfrm>
            <a:off x="3992" y="2307"/>
            <a:ext cx="1213" cy="624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75" name="Equation" r:id="rId4" imgW="405765" imgH="203200" progId="Equation.3">
                    <p:embed/>
                  </p:oleObj>
                </mc:Choice>
                <mc:Fallback>
                  <p:oleObj name="Equation" r:id="rId4" imgW="405765" imgH="203200" progId="Equation.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5"/>
                        <a:stretch>
                          <a:fillRect/>
                        </a:stretch>
                      </p:blipFill>
                      <p:spPr>
                        <a:xfrm>
                          <a:off x="3992" y="2307"/>
                          <a:ext cx="1213" cy="624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22542" name="Text Box 14"/>
            <p:cNvSpPr txBox="1">
              <a:spLocks noChangeArrowheads="1"/>
            </p:cNvSpPr>
            <p:nvPr/>
          </p:nvSpPr>
          <p:spPr bwMode="auto">
            <a:xfrm>
              <a:off x="1223" y="5379"/>
              <a:ext cx="8391" cy="84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hangingPunct="0">
                <a:lnSpc>
                  <a:spcPct val="120000"/>
                </a:lnSpc>
                <a:spcBef>
                  <a:spcPct val="50000"/>
                </a:spcBef>
              </a:pPr>
              <a:r>
                <a:rPr kumimoji="1" lang="zh-CN" altLang="en-US" sz="2400" smtClean="0">
                  <a:latin typeface="楷体" panose="02010609060101010101" charset="-122"/>
                  <a:ea typeface="楷体" panose="02010609060101010101" charset="-122"/>
                </a:rPr>
                <a:t>∴只有径向位移时切</a:t>
              </a:r>
              <a:r>
                <a:rPr kumimoji="1" lang="zh-CN" altLang="en-US" sz="2400">
                  <a:latin typeface="楷体" panose="02010609060101010101" charset="-122"/>
                  <a:ea typeface="楷体" panose="02010609060101010101" charset="-122"/>
                </a:rPr>
                <a:t>应变为</a:t>
              </a:r>
              <a:endParaRPr kumimoji="1" lang="zh-CN" altLang="en-US" sz="2400">
                <a:latin typeface="楷体" panose="02010609060101010101" charset="-122"/>
                <a:ea typeface="楷体" panose="02010609060101010101" charset="-122"/>
              </a:endParaRPr>
            </a:p>
          </p:txBody>
        </p:sp>
        <p:graphicFrame>
          <p:nvGraphicFramePr>
            <p:cNvPr id="22543" name="Object 15"/>
            <p:cNvGraphicFramePr>
              <a:graphicFrameLocks noChangeAspect="1"/>
            </p:cNvGraphicFramePr>
            <p:nvPr/>
          </p:nvGraphicFramePr>
          <p:xfrm>
            <a:off x="2023" y="6273"/>
            <a:ext cx="3914" cy="1358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76" name="Equation" r:id="rId6" imgW="1308100" imgH="444500" progId="Equation.3">
                    <p:embed/>
                  </p:oleObj>
                </mc:Choice>
                <mc:Fallback>
                  <p:oleObj name="Equation" r:id="rId6" imgW="1308100" imgH="444500" progId="Equation.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7"/>
                        <a:stretch>
                          <a:fillRect/>
                        </a:stretch>
                      </p:blipFill>
                      <p:spPr>
                        <a:xfrm>
                          <a:off x="2023" y="6273"/>
                          <a:ext cx="3914" cy="1358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11" name="Text Box 3094"/>
            <p:cNvSpPr txBox="1">
              <a:spLocks noChangeArrowheads="1"/>
            </p:cNvSpPr>
            <p:nvPr/>
          </p:nvSpPr>
          <p:spPr bwMode="auto">
            <a:xfrm>
              <a:off x="1236" y="2257"/>
              <a:ext cx="2756" cy="7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 type="none" w="sm" len="lg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kumimoji="1" lang="en-US" altLang="zh-CN" sz="2400" i="1" smtClean="0">
                  <a:latin typeface="Times New Roman" panose="02020603050405020304" pitchFamily="18" charset="0"/>
                  <a:ea typeface="楷体_GB2312" pitchFamily="49" charset="-122"/>
                </a:rPr>
                <a:t>PA</a:t>
              </a:r>
              <a:r>
                <a:rPr kumimoji="1" lang="zh-CN" altLang="en-US" sz="2400" smtClean="0">
                  <a:latin typeface="楷体" panose="02010609060101010101" charset="-122"/>
                  <a:ea typeface="楷体" panose="02010609060101010101" charset="-122"/>
                </a:rPr>
                <a:t>转角</a:t>
              </a:r>
              <a:r>
                <a:rPr kumimoji="1" lang="en-US" altLang="zh-CN" sz="2400" smtClean="0">
                  <a:latin typeface="楷体" panose="02010609060101010101" charset="-122"/>
                  <a:ea typeface="楷体" panose="02010609060101010101" charset="-122"/>
                </a:rPr>
                <a:t>:</a:t>
              </a:r>
              <a:endParaRPr kumimoji="1" lang="en-US" altLang="zh-CN" sz="2400" smtClean="0">
                <a:latin typeface="楷体" panose="02010609060101010101" charset="-122"/>
                <a:ea typeface="楷体" panose="02010609060101010101" charset="-122"/>
              </a:endParaRPr>
            </a:p>
          </p:txBody>
        </p:sp>
        <p:graphicFrame>
          <p:nvGraphicFramePr>
            <p:cNvPr id="22538" name="Object 10"/>
            <p:cNvGraphicFramePr>
              <a:graphicFrameLocks noChangeAspect="1"/>
            </p:cNvGraphicFramePr>
            <p:nvPr/>
          </p:nvGraphicFramePr>
          <p:xfrm>
            <a:off x="4005" y="3004"/>
            <a:ext cx="6963" cy="1994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77" name="Equation" r:id="rId8" imgW="2387600" imgH="673100" progId="Equation.3">
                    <p:embed/>
                  </p:oleObj>
                </mc:Choice>
                <mc:Fallback>
                  <p:oleObj name="Equation" r:id="rId8" imgW="2387600" imgH="673100" progId="Equation.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9"/>
                        <a:stretch>
                          <a:fillRect/>
                        </a:stretch>
                      </p:blipFill>
                      <p:spPr>
                        <a:xfrm>
                          <a:off x="4005" y="3004"/>
                          <a:ext cx="6963" cy="1994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12" name="Text Box 3094"/>
            <p:cNvSpPr txBox="1">
              <a:spLocks noChangeArrowheads="1"/>
            </p:cNvSpPr>
            <p:nvPr/>
          </p:nvSpPr>
          <p:spPr bwMode="auto">
            <a:xfrm>
              <a:off x="1223" y="3861"/>
              <a:ext cx="2948" cy="7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 type="none" w="sm" len="lg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kumimoji="1" lang="en-US" altLang="zh-CN" sz="2400" i="1" smtClean="0">
                  <a:latin typeface="Times New Roman" panose="02020603050405020304" pitchFamily="18" charset="0"/>
                  <a:ea typeface="楷体_GB2312" pitchFamily="49" charset="-122"/>
                </a:rPr>
                <a:t>PB</a:t>
              </a:r>
              <a:r>
                <a:rPr kumimoji="1" lang="zh-CN" altLang="en-US" sz="2400" smtClean="0">
                  <a:latin typeface="楷体" panose="02010609060101010101" charset="-122"/>
                  <a:ea typeface="楷体" panose="02010609060101010101" charset="-122"/>
                </a:rPr>
                <a:t>转角</a:t>
              </a:r>
              <a:r>
                <a:rPr kumimoji="1" lang="en-US" altLang="zh-CN" sz="2400" smtClean="0">
                  <a:latin typeface="楷体" panose="02010609060101010101" charset="-122"/>
                  <a:ea typeface="楷体" panose="02010609060101010101" charset="-122"/>
                </a:rPr>
                <a:t>:</a:t>
              </a:r>
              <a:endParaRPr kumimoji="1" lang="en-US" altLang="zh-CN" sz="2400" smtClean="0">
                <a:latin typeface="楷体" panose="02010609060101010101" charset="-122"/>
                <a:ea typeface="楷体" panose="02010609060101010101" charset="-122"/>
              </a:endParaRPr>
            </a:p>
          </p:txBody>
        </p:sp>
      </p:grpSp>
      <p:grpSp>
        <p:nvGrpSpPr>
          <p:cNvPr id="15" name="组合 14"/>
          <p:cNvGrpSpPr/>
          <p:nvPr/>
        </p:nvGrpSpPr>
        <p:grpSpPr>
          <a:xfrm>
            <a:off x="4316095" y="3858895"/>
            <a:ext cx="4695825" cy="2922936"/>
            <a:chOff x="6761" y="5692"/>
            <a:chExt cx="7589" cy="4258"/>
          </a:xfrm>
        </p:grpSpPr>
        <p:grpSp>
          <p:nvGrpSpPr>
            <p:cNvPr id="29" name="组合 28"/>
            <p:cNvGrpSpPr/>
            <p:nvPr/>
          </p:nvGrpSpPr>
          <p:grpSpPr>
            <a:xfrm>
              <a:off x="7052" y="5950"/>
              <a:ext cx="7298" cy="4000"/>
              <a:chOff x="1270" y="4611"/>
              <a:chExt cx="9389" cy="5860"/>
            </a:xfrm>
          </p:grpSpPr>
          <p:pic>
            <p:nvPicPr>
              <p:cNvPr id="5" name="图片 4"/>
              <p:cNvPicPr>
                <a:picLocks noChangeAspect="1"/>
              </p:cNvPicPr>
              <p:nvPr/>
            </p:nvPicPr>
            <p:blipFill>
              <a:blip r:embed="rId10"/>
              <a:srcRect b="981"/>
              <a:stretch>
                <a:fillRect/>
              </a:stretch>
            </p:blipFill>
            <p:spPr>
              <a:xfrm>
                <a:off x="1270" y="4611"/>
                <a:ext cx="7456" cy="5351"/>
              </a:xfrm>
              <a:prstGeom prst="rect">
                <a:avLst/>
              </a:prstGeom>
            </p:spPr>
          </p:pic>
          <p:graphicFrame>
            <p:nvGraphicFramePr>
              <p:cNvPr id="3" name="对象 2">
                <a:hlinkClick action="ppaction://ole?verb="/>
              </p:cNvPr>
              <p:cNvGraphicFramePr>
                <a:graphicFrameLocks noChangeAspect="1"/>
              </p:cNvGraphicFramePr>
              <p:nvPr/>
            </p:nvGraphicFramePr>
            <p:xfrm>
              <a:off x="3368" y="4869"/>
              <a:ext cx="336" cy="397"/>
            </p:xfrm>
            <a:graphic>
              <a:graphicData uri="http://schemas.openxmlformats.org/presentationml/2006/ole">
                <mc:AlternateContent>
                  <mc:Choice xmlns:v="urn:schemas-microsoft-com:vml" Requires="v">
                    <p:oleObj spid="_x0000_s1078" r:id="rId11" imgW="139700" imgH="165100" progId="Equation.KSEE3">
                      <p:embed/>
                    </p:oleObj>
                  </mc:Choice>
                  <mc:Fallback>
                    <p:oleObj r:id="rId11" imgW="139700" imgH="165100" progId="Equation.KSEE3">
                      <p:embed/>
                      <p:pic>
                        <p:nvPicPr>
                          <p:cNvPr id="0" name="OLE substitute image"/>
                          <p:cNvPicPr/>
                          <p:nvPr/>
                        </p:nvPicPr>
                        <p:blipFill>
                          <a:blip r:embed="rId12"/>
                          <a:stretch>
                            <a:fillRect/>
                          </a:stretch>
                        </p:blipFill>
                        <p:spPr>
                          <a:xfrm>
                            <a:off x="3368" y="4869"/>
                            <a:ext cx="336" cy="397"/>
                          </a:xfrm>
                          <a:prstGeom prst="rect">
                            <a:avLst/>
                          </a:prstGeom>
                        </p:spPr>
                      </p:pic>
                    </p:oleObj>
                  </mc:Fallback>
                </mc:AlternateContent>
              </a:graphicData>
            </a:graphic>
          </p:graphicFrame>
          <p:graphicFrame>
            <p:nvGraphicFramePr>
              <p:cNvPr id="16" name="对象 15">
                <a:hlinkClick action="ppaction://ole?verb="/>
              </p:cNvPr>
              <p:cNvGraphicFramePr>
                <a:graphicFrameLocks noChangeAspect="1"/>
              </p:cNvGraphicFramePr>
              <p:nvPr/>
            </p:nvGraphicFramePr>
            <p:xfrm>
              <a:off x="3085" y="5477"/>
              <a:ext cx="550" cy="489"/>
            </p:xfrm>
            <a:graphic>
              <a:graphicData uri="http://schemas.openxmlformats.org/presentationml/2006/ole">
                <mc:AlternateContent>
                  <mc:Choice xmlns:v="urn:schemas-microsoft-com:vml" Requires="v">
                    <p:oleObj spid="_x0000_s1079" r:id="rId13" imgW="228600" imgH="203200" progId="Equation.KSEE3">
                      <p:embed/>
                    </p:oleObj>
                  </mc:Choice>
                  <mc:Fallback>
                    <p:oleObj r:id="rId13" imgW="228600" imgH="203200" progId="Equation.KSEE3">
                      <p:embed/>
                      <p:pic>
                        <p:nvPicPr>
                          <p:cNvPr id="0" name="OLE substitute image"/>
                          <p:cNvPicPr/>
                          <p:nvPr/>
                        </p:nvPicPr>
                        <p:blipFill>
                          <a:blip r:embed="rId14"/>
                          <a:stretch>
                            <a:fillRect/>
                          </a:stretch>
                        </p:blipFill>
                        <p:spPr>
                          <a:xfrm>
                            <a:off x="3085" y="5477"/>
                            <a:ext cx="550" cy="489"/>
                          </a:xfrm>
                          <a:prstGeom prst="rect">
                            <a:avLst/>
                          </a:prstGeom>
                        </p:spPr>
                      </p:pic>
                    </p:oleObj>
                  </mc:Fallback>
                </mc:AlternateContent>
              </a:graphicData>
            </a:graphic>
          </p:graphicFrame>
          <p:graphicFrame>
            <p:nvGraphicFramePr>
              <p:cNvPr id="18" name="对象 17">
                <a:hlinkClick action="ppaction://ole?verb="/>
              </p:cNvPr>
              <p:cNvGraphicFramePr>
                <a:graphicFrameLocks noChangeAspect="1"/>
              </p:cNvGraphicFramePr>
              <p:nvPr/>
            </p:nvGraphicFramePr>
            <p:xfrm>
              <a:off x="4498" y="5266"/>
              <a:ext cx="367" cy="397"/>
            </p:xfrm>
            <a:graphic>
              <a:graphicData uri="http://schemas.openxmlformats.org/presentationml/2006/ole">
                <mc:AlternateContent>
                  <mc:Choice xmlns:v="urn:schemas-microsoft-com:vml" Requires="v">
                    <p:oleObj spid="_x0000_s1080" r:id="rId15" imgW="152400" imgH="165100" progId="Equation.KSEE3">
                      <p:embed/>
                    </p:oleObj>
                  </mc:Choice>
                  <mc:Fallback>
                    <p:oleObj r:id="rId15" imgW="152400" imgH="165100" progId="Equation.KSEE3">
                      <p:embed/>
                      <p:pic>
                        <p:nvPicPr>
                          <p:cNvPr id="0" name="OLE substitute image"/>
                          <p:cNvPicPr/>
                          <p:nvPr/>
                        </p:nvPicPr>
                        <p:blipFill>
                          <a:blip r:embed="rId16"/>
                          <a:stretch>
                            <a:fillRect/>
                          </a:stretch>
                        </p:blipFill>
                        <p:spPr>
                          <a:xfrm>
                            <a:off x="4498" y="5266"/>
                            <a:ext cx="367" cy="397"/>
                          </a:xfrm>
                          <a:prstGeom prst="rect">
                            <a:avLst/>
                          </a:prstGeom>
                        </p:spPr>
                      </p:pic>
                    </p:oleObj>
                  </mc:Fallback>
                </mc:AlternateContent>
              </a:graphicData>
            </a:graphic>
          </p:graphicFrame>
          <p:graphicFrame>
            <p:nvGraphicFramePr>
              <p:cNvPr id="20" name="对象 19">
                <a:hlinkClick action="ppaction://ole?verb="/>
              </p:cNvPr>
              <p:cNvGraphicFramePr>
                <a:graphicFrameLocks noChangeAspect="1"/>
              </p:cNvGraphicFramePr>
              <p:nvPr/>
            </p:nvGraphicFramePr>
            <p:xfrm>
              <a:off x="5861" y="6077"/>
              <a:ext cx="493" cy="624"/>
            </p:xfrm>
            <a:graphic>
              <a:graphicData uri="http://schemas.openxmlformats.org/presentationml/2006/ole">
                <mc:AlternateContent>
                  <mc:Choice xmlns:v="urn:schemas-microsoft-com:vml" Requires="v">
                    <p:oleObj spid="_x0000_s1081" r:id="rId17" imgW="190500" imgH="241300" progId="Equation.KSEE3">
                      <p:embed/>
                    </p:oleObj>
                  </mc:Choice>
                  <mc:Fallback>
                    <p:oleObj r:id="rId17" imgW="190500" imgH="241300" progId="Equation.KSEE3">
                      <p:embed/>
                      <p:pic>
                        <p:nvPicPr>
                          <p:cNvPr id="0" name="OLE substitute image"/>
                          <p:cNvPicPr/>
                          <p:nvPr/>
                        </p:nvPicPr>
                        <p:blipFill>
                          <a:blip r:embed="rId18"/>
                          <a:stretch>
                            <a:fillRect/>
                          </a:stretch>
                        </p:blipFill>
                        <p:spPr>
                          <a:xfrm>
                            <a:off x="5861" y="6077"/>
                            <a:ext cx="493" cy="624"/>
                          </a:xfrm>
                          <a:prstGeom prst="rect">
                            <a:avLst/>
                          </a:prstGeom>
                        </p:spPr>
                      </p:pic>
                    </p:oleObj>
                  </mc:Fallback>
                </mc:AlternateContent>
              </a:graphicData>
            </a:graphic>
          </p:graphicFrame>
          <p:graphicFrame>
            <p:nvGraphicFramePr>
              <p:cNvPr id="22" name="对象 21">
                <a:hlinkClick action="ppaction://ole?verb="/>
              </p:cNvPr>
              <p:cNvGraphicFramePr>
                <a:graphicFrameLocks noChangeAspect="1"/>
              </p:cNvGraphicFramePr>
              <p:nvPr/>
            </p:nvGraphicFramePr>
            <p:xfrm>
              <a:off x="6158" y="7424"/>
              <a:ext cx="395" cy="526"/>
            </p:xfrm>
            <a:graphic>
              <a:graphicData uri="http://schemas.openxmlformats.org/presentationml/2006/ole">
                <mc:AlternateContent>
                  <mc:Choice xmlns:v="urn:schemas-microsoft-com:vml" Requires="v">
                    <p:oleObj spid="_x0000_s1082" r:id="rId19" imgW="152400" imgH="203200" progId="Equation.KSEE3">
                      <p:embed/>
                    </p:oleObj>
                  </mc:Choice>
                  <mc:Fallback>
                    <p:oleObj r:id="rId19" imgW="152400" imgH="203200" progId="Equation.KSEE3">
                      <p:embed/>
                      <p:pic>
                        <p:nvPicPr>
                          <p:cNvPr id="0" name="OLE substitute image"/>
                          <p:cNvPicPr/>
                          <p:nvPr/>
                        </p:nvPicPr>
                        <p:blipFill>
                          <a:blip r:embed="rId20"/>
                          <a:stretch>
                            <a:fillRect/>
                          </a:stretch>
                        </p:blipFill>
                        <p:spPr>
                          <a:xfrm>
                            <a:off x="6158" y="7424"/>
                            <a:ext cx="395" cy="526"/>
                          </a:xfrm>
                          <a:prstGeom prst="rect">
                            <a:avLst/>
                          </a:prstGeom>
                        </p:spPr>
                      </p:pic>
                    </p:oleObj>
                  </mc:Fallback>
                </mc:AlternateContent>
              </a:graphicData>
            </a:graphic>
          </p:graphicFrame>
          <p:graphicFrame>
            <p:nvGraphicFramePr>
              <p:cNvPr id="24" name="对象 23">
                <a:hlinkClick action="ppaction://ole?verb="/>
              </p:cNvPr>
              <p:cNvGraphicFramePr>
                <a:graphicFrameLocks noChangeAspect="1"/>
              </p:cNvGraphicFramePr>
              <p:nvPr/>
            </p:nvGraphicFramePr>
            <p:xfrm>
              <a:off x="8621" y="6169"/>
              <a:ext cx="2038" cy="1150"/>
            </p:xfrm>
            <a:graphic>
              <a:graphicData uri="http://schemas.openxmlformats.org/presentationml/2006/ole">
                <mc:AlternateContent>
                  <mc:Choice xmlns:v="urn:schemas-microsoft-com:vml" Requires="v">
                    <p:oleObj spid="_x0000_s1083" r:id="rId21" imgW="787400" imgH="444500" progId="Equation.KSEE3">
                      <p:embed/>
                    </p:oleObj>
                  </mc:Choice>
                  <mc:Fallback>
                    <p:oleObj r:id="rId21" imgW="787400" imgH="444500" progId="Equation.KSEE3">
                      <p:embed/>
                      <p:pic>
                        <p:nvPicPr>
                          <p:cNvPr id="0" name="OLE substitute image"/>
                          <p:cNvPicPr/>
                          <p:nvPr/>
                        </p:nvPicPr>
                        <p:blipFill>
                          <a:blip r:embed="rId22"/>
                          <a:stretch>
                            <a:fillRect/>
                          </a:stretch>
                        </p:blipFill>
                        <p:spPr>
                          <a:xfrm>
                            <a:off x="8621" y="6169"/>
                            <a:ext cx="2038" cy="1150"/>
                          </a:xfrm>
                          <a:prstGeom prst="rect">
                            <a:avLst/>
                          </a:prstGeom>
                        </p:spPr>
                      </p:pic>
                    </p:oleObj>
                  </mc:Fallback>
                </mc:AlternateContent>
              </a:graphicData>
            </a:graphic>
          </p:graphicFrame>
          <p:sp>
            <p:nvSpPr>
              <p:cNvPr id="26" name="文本框 25"/>
              <p:cNvSpPr txBox="1"/>
              <p:nvPr/>
            </p:nvSpPr>
            <p:spPr>
              <a:xfrm>
                <a:off x="5361" y="5416"/>
                <a:ext cx="544" cy="7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i="1">
                    <a:latin typeface="Times New Roman" panose="02020603050405020304" pitchFamily="18" charset="0"/>
                    <a:ea typeface="楷体" panose="02010609060101010101" charset="-122"/>
                  </a:rPr>
                  <a:t>P</a:t>
                </a:r>
                <a:endParaRPr lang="en-US" altLang="zh-CN" i="1">
                  <a:latin typeface="Times New Roman" panose="02020603050405020304" pitchFamily="18" charset="0"/>
                  <a:ea typeface="楷体" panose="02010609060101010101" charset="-122"/>
                </a:endParaRPr>
              </a:p>
            </p:txBody>
          </p:sp>
          <p:sp>
            <p:nvSpPr>
              <p:cNvPr id="27" name="文本框 26"/>
              <p:cNvSpPr txBox="1"/>
              <p:nvPr/>
            </p:nvSpPr>
            <p:spPr>
              <a:xfrm>
                <a:off x="7060" y="6537"/>
                <a:ext cx="544" cy="7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i="1">
                    <a:latin typeface="Times New Roman" panose="02020603050405020304" pitchFamily="18" charset="0"/>
                    <a:ea typeface="楷体" panose="02010609060101010101" charset="-122"/>
                  </a:rPr>
                  <a:t>A</a:t>
                </a:r>
                <a:endParaRPr lang="en-US" altLang="zh-CN" i="1">
                  <a:latin typeface="Times New Roman" panose="02020603050405020304" pitchFamily="18" charset="0"/>
                  <a:ea typeface="楷体" panose="02010609060101010101" charset="-122"/>
                </a:endParaRPr>
              </a:p>
            </p:txBody>
          </p:sp>
          <p:sp>
            <p:nvSpPr>
              <p:cNvPr id="28" name="文本框 27"/>
              <p:cNvSpPr txBox="1"/>
              <p:nvPr/>
            </p:nvSpPr>
            <p:spPr>
              <a:xfrm>
                <a:off x="4409" y="7567"/>
                <a:ext cx="544" cy="7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i="1">
                    <a:latin typeface="Times New Roman" panose="02020603050405020304" pitchFamily="18" charset="0"/>
                    <a:ea typeface="楷体" panose="02010609060101010101" charset="-122"/>
                  </a:rPr>
                  <a:t>B</a:t>
                </a:r>
                <a:endParaRPr lang="en-US" altLang="zh-CN" i="1">
                  <a:latin typeface="Times New Roman" panose="02020603050405020304" pitchFamily="18" charset="0"/>
                  <a:ea typeface="楷体" panose="02010609060101010101" charset="-122"/>
                </a:endParaRPr>
              </a:p>
            </p:txBody>
          </p:sp>
          <p:sp>
            <p:nvSpPr>
              <p:cNvPr id="30" name="文本框 29"/>
              <p:cNvSpPr txBox="1"/>
              <p:nvPr/>
            </p:nvSpPr>
            <p:spPr>
              <a:xfrm>
                <a:off x="5905" y="8960"/>
                <a:ext cx="544" cy="7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i="1">
                    <a:latin typeface="Times New Roman" panose="02020603050405020304" pitchFamily="18" charset="0"/>
                    <a:ea typeface="楷体" panose="02010609060101010101" charset="-122"/>
                  </a:rPr>
                  <a:t>C</a:t>
                </a:r>
                <a:endParaRPr lang="en-US" altLang="zh-CN" i="1">
                  <a:latin typeface="Times New Roman" panose="02020603050405020304" pitchFamily="18" charset="0"/>
                  <a:ea typeface="楷体" panose="02010609060101010101" charset="-122"/>
                </a:endParaRPr>
              </a:p>
            </p:txBody>
          </p:sp>
          <p:sp>
            <p:nvSpPr>
              <p:cNvPr id="31" name="文本框 30"/>
              <p:cNvSpPr txBox="1"/>
              <p:nvPr/>
            </p:nvSpPr>
            <p:spPr>
              <a:xfrm>
                <a:off x="6250" y="6318"/>
                <a:ext cx="810" cy="7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i="1">
                    <a:latin typeface="Times New Roman" panose="02020603050405020304" pitchFamily="18" charset="0"/>
                    <a:ea typeface="楷体" panose="02010609060101010101" charset="-122"/>
                  </a:rPr>
                  <a:t>P'</a:t>
                </a:r>
                <a:endParaRPr lang="en-US" altLang="zh-CN" i="1">
                  <a:latin typeface="Times New Roman" panose="02020603050405020304" pitchFamily="18" charset="0"/>
                  <a:ea typeface="楷体" panose="02010609060101010101" charset="-122"/>
                </a:endParaRPr>
              </a:p>
            </p:txBody>
          </p:sp>
          <p:sp>
            <p:nvSpPr>
              <p:cNvPr id="32" name="文本框 31"/>
              <p:cNvSpPr txBox="1"/>
              <p:nvPr/>
            </p:nvSpPr>
            <p:spPr>
              <a:xfrm>
                <a:off x="8356" y="6937"/>
                <a:ext cx="789" cy="7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i="1">
                    <a:latin typeface="Times New Roman" panose="02020603050405020304" pitchFamily="18" charset="0"/>
                    <a:ea typeface="楷体" panose="02010609060101010101" charset="-122"/>
                  </a:rPr>
                  <a:t>A'</a:t>
                </a:r>
                <a:endParaRPr lang="en-US" altLang="zh-CN" i="1">
                  <a:latin typeface="Times New Roman" panose="02020603050405020304" pitchFamily="18" charset="0"/>
                  <a:ea typeface="楷体" panose="02010609060101010101" charset="-122"/>
                </a:endParaRPr>
              </a:p>
            </p:txBody>
          </p:sp>
          <p:sp>
            <p:nvSpPr>
              <p:cNvPr id="33" name="文本框 32"/>
              <p:cNvSpPr txBox="1"/>
              <p:nvPr/>
            </p:nvSpPr>
            <p:spPr>
              <a:xfrm>
                <a:off x="5144" y="8346"/>
                <a:ext cx="780" cy="7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i="1">
                    <a:latin typeface="Times New Roman" panose="02020603050405020304" pitchFamily="18" charset="0"/>
                    <a:ea typeface="楷体" panose="02010609060101010101" charset="-122"/>
                  </a:rPr>
                  <a:t>B'</a:t>
                </a:r>
                <a:endParaRPr lang="en-US" altLang="zh-CN" i="1">
                  <a:latin typeface="Times New Roman" panose="02020603050405020304" pitchFamily="18" charset="0"/>
                  <a:ea typeface="楷体" panose="02010609060101010101" charset="-122"/>
                </a:endParaRPr>
              </a:p>
            </p:txBody>
          </p:sp>
          <p:sp>
            <p:nvSpPr>
              <p:cNvPr id="34" name="文本框 33"/>
              <p:cNvSpPr txBox="1"/>
              <p:nvPr/>
            </p:nvSpPr>
            <p:spPr>
              <a:xfrm>
                <a:off x="7060" y="9685"/>
                <a:ext cx="850" cy="7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i="1">
                    <a:latin typeface="Times New Roman" panose="02020603050405020304" pitchFamily="18" charset="0"/>
                    <a:ea typeface="楷体" panose="02010609060101010101" charset="-122"/>
                  </a:rPr>
                  <a:t>C'</a:t>
                </a:r>
                <a:endParaRPr lang="en-US" altLang="zh-CN" i="1">
                  <a:latin typeface="Times New Roman" panose="02020603050405020304" pitchFamily="18" charset="0"/>
                  <a:ea typeface="楷体" panose="02010609060101010101" charset="-122"/>
                </a:endParaRPr>
              </a:p>
            </p:txBody>
          </p:sp>
          <p:cxnSp>
            <p:nvCxnSpPr>
              <p:cNvPr id="35" name="直接箭头连接符 34"/>
              <p:cNvCxnSpPr/>
              <p:nvPr/>
            </p:nvCxnSpPr>
            <p:spPr>
              <a:xfrm flipH="1" flipV="1">
                <a:off x="6102" y="7298"/>
                <a:ext cx="119" cy="292"/>
              </a:xfrm>
              <a:prstGeom prst="straightConnector1">
                <a:avLst/>
              </a:prstGeom>
              <a:ln w="12700">
                <a:tailEnd type="arrow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36" name="直接箭头连接符 35"/>
              <p:cNvCxnSpPr>
                <a:stCxn id="24" idx="1"/>
              </p:cNvCxnSpPr>
              <p:nvPr/>
            </p:nvCxnSpPr>
            <p:spPr>
              <a:xfrm flipH="1">
                <a:off x="8196" y="6745"/>
                <a:ext cx="424" cy="142"/>
              </a:xfrm>
              <a:prstGeom prst="straightConnector1">
                <a:avLst/>
              </a:prstGeom>
              <a:ln w="12700">
                <a:tailEnd type="arrow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sp>
          <p:nvSpPr>
            <p:cNvPr id="4" name="文本框 3"/>
            <p:cNvSpPr txBox="1"/>
            <p:nvPr/>
          </p:nvSpPr>
          <p:spPr>
            <a:xfrm>
              <a:off x="6761" y="5692"/>
              <a:ext cx="423" cy="53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i="1">
                  <a:latin typeface="Times New Roman" panose="02020603050405020304" pitchFamily="18" charset="0"/>
                  <a:ea typeface="楷体" panose="02010609060101010101" charset="-122"/>
                </a:rPr>
                <a:t>O</a:t>
              </a:r>
              <a:endParaRPr lang="en-US" altLang="zh-CN" i="1">
                <a:latin typeface="Times New Roman" panose="02020603050405020304" pitchFamily="18" charset="0"/>
                <a:ea typeface="楷体" panose="02010609060101010101" charset="-122"/>
              </a:endParaRPr>
            </a:p>
          </p:txBody>
        </p:sp>
        <p:sp>
          <p:nvSpPr>
            <p:cNvPr id="10" name="文本框 9"/>
            <p:cNvSpPr txBox="1"/>
            <p:nvPr/>
          </p:nvSpPr>
          <p:spPr>
            <a:xfrm>
              <a:off x="11490" y="5920"/>
              <a:ext cx="549" cy="53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i="1">
                  <a:latin typeface="Times New Roman" panose="02020603050405020304" pitchFamily="18" charset="0"/>
                  <a:ea typeface="楷体" panose="02010609060101010101" charset="-122"/>
                </a:rPr>
                <a:t>x</a:t>
              </a:r>
              <a:endParaRPr lang="en-US" altLang="zh-CN" i="1">
                <a:latin typeface="Times New Roman" panose="02020603050405020304" pitchFamily="18" charset="0"/>
                <a:ea typeface="楷体" panose="02010609060101010101" charset="-122"/>
              </a:endParaRPr>
            </a:p>
          </p:txBody>
        </p:sp>
        <p:sp>
          <p:nvSpPr>
            <p:cNvPr id="13" name="文本框 12"/>
            <p:cNvSpPr txBox="1"/>
            <p:nvPr/>
          </p:nvSpPr>
          <p:spPr>
            <a:xfrm>
              <a:off x="7184" y="8118"/>
              <a:ext cx="423" cy="53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i="1">
                  <a:latin typeface="Times New Roman" panose="02020603050405020304" pitchFamily="18" charset="0"/>
                  <a:ea typeface="楷体" panose="02010609060101010101" charset="-122"/>
                </a:rPr>
                <a:t>y</a:t>
              </a:r>
              <a:endParaRPr lang="en-US" altLang="zh-CN" i="1">
                <a:latin typeface="Times New Roman" panose="02020603050405020304" pitchFamily="18" charset="0"/>
                <a:ea typeface="楷体" panose="02010609060101010101" charset="-122"/>
              </a:endParaRPr>
            </a:p>
          </p:txBody>
        </p:sp>
      </p:grpSp>
      <p:sp>
        <p:nvSpPr>
          <p:cNvPr id="40" name="文本框 39"/>
          <p:cNvSpPr txBox="1"/>
          <p:nvPr/>
        </p:nvSpPr>
        <p:spPr>
          <a:xfrm>
            <a:off x="6182956" y="5613934"/>
            <a:ext cx="268522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i="1">
                <a:latin typeface="Times New Roman" panose="02020603050405020304" pitchFamily="18" charset="0"/>
                <a:ea typeface="楷体" panose="02010609060101010101" charset="-122"/>
              </a:rPr>
              <a:t>D</a:t>
            </a:r>
            <a:endParaRPr lang="en-US" altLang="zh-CN" i="1">
              <a:latin typeface="Times New Roman" panose="02020603050405020304" pitchFamily="18" charset="0"/>
              <a:ea typeface="楷体" panose="02010609060101010101" charset="-122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24"/>
          <p:cNvGrpSpPr/>
          <p:nvPr/>
        </p:nvGrpSpPr>
        <p:grpSpPr>
          <a:xfrm>
            <a:off x="571477" y="272852"/>
            <a:ext cx="6500859" cy="714380"/>
            <a:chOff x="571472" y="272849"/>
            <a:chExt cx="6500858" cy="714380"/>
          </a:xfrm>
        </p:grpSpPr>
        <p:sp>
          <p:nvSpPr>
            <p:cNvPr id="7" name="Rectangle 3"/>
            <p:cNvSpPr txBox="1">
              <a:spLocks noChangeArrowheads="1"/>
            </p:cNvSpPr>
            <p:nvPr/>
          </p:nvSpPr>
          <p:spPr bwMode="auto">
            <a:xfrm>
              <a:off x="571472" y="272849"/>
              <a:ext cx="6500858" cy="714380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30000"/>
                </a:lnSpc>
                <a:spcBef>
                  <a:spcPct val="20000"/>
                </a:spcBef>
                <a:buClr>
                  <a:schemeClr val="folHlink"/>
                </a:buClr>
              </a:pPr>
              <a:r>
                <a:rPr lang="zh-CN" altLang="en-US" sz="2800" b="1" smtClean="0">
                  <a:solidFill>
                    <a:srgbClr val="FF0000"/>
                  </a:solidFill>
                  <a:latin typeface="楷体" panose="02010609060101010101" charset="-122"/>
                  <a:ea typeface="楷体" panose="02010609060101010101" charset="-122"/>
                  <a:cs typeface="Times New Roman" panose="02020603050405020304" pitchFamily="18" charset="0"/>
                </a:rPr>
                <a:t>几何方程和物理方程</a:t>
              </a:r>
              <a:r>
                <a:rPr lang="en-US" altLang="zh-CN" sz="2800" b="1" smtClean="0">
                  <a:solidFill>
                    <a:srgbClr val="FF0000"/>
                  </a:solidFill>
                  <a:latin typeface="Times New Roman" panose="02020603050405020304" pitchFamily="18" charset="0"/>
                  <a:ea typeface="黑体" panose="02010609060101010101" pitchFamily="49" charset="-122"/>
                  <a:cs typeface="Times New Roman" panose="02020603050405020304" pitchFamily="18" charset="0"/>
                </a:rPr>
                <a:t> </a:t>
              </a:r>
              <a:endPara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endParaRPr>
            </a:p>
          </p:txBody>
        </p:sp>
        <p:sp>
          <p:nvSpPr>
            <p:cNvPr id="8" name="Line 5"/>
            <p:cNvSpPr>
              <a:spLocks noChangeShapeType="1"/>
            </p:cNvSpPr>
            <p:nvPr/>
          </p:nvSpPr>
          <p:spPr bwMode="auto">
            <a:xfrm>
              <a:off x="642910" y="928670"/>
              <a:ext cx="5759450" cy="0"/>
            </a:xfrm>
            <a:prstGeom prst="line">
              <a:avLst/>
            </a:prstGeom>
            <a:noFill/>
            <a:ln w="76200">
              <a:solidFill>
                <a:srgbClr val="FF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pic>
        <p:nvPicPr>
          <p:cNvPr id="9" name="Picture 18" descr="未标题-1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7815755" y="195578"/>
            <a:ext cx="1036637" cy="900113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2" name="文本框 1"/>
          <p:cNvSpPr txBox="1"/>
          <p:nvPr/>
        </p:nvSpPr>
        <p:spPr>
          <a:xfrm>
            <a:off x="642620" y="1276985"/>
            <a:ext cx="7837170" cy="16916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+mj-lt"/>
              <a:buAutoNum type="arabicPeriod" startAt="2"/>
            </a:pPr>
            <a:r>
              <a:rPr lang="zh-CN" altLang="en-US" sz="2400" b="1">
                <a:solidFill>
                  <a:srgbClr val="0000FF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只有环向位移</a:t>
            </a:r>
            <a:r>
              <a:rPr lang="en-US" altLang="zh-CN" sz="2400" b="1" i="1">
                <a:solidFill>
                  <a:srgbClr val="0000FF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u</a:t>
            </a:r>
            <a:r>
              <a:rPr lang="en-US" altLang="zh-CN" sz="2400" b="1" i="1" baseline="-25000">
                <a:solidFill>
                  <a:srgbClr val="0000FF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φ</a:t>
            </a:r>
            <a:r>
              <a:rPr lang="zh-CN" altLang="en-US" sz="2400" b="1">
                <a:solidFill>
                  <a:srgbClr val="0000FF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，求形变</a:t>
            </a:r>
            <a:endParaRPr lang="zh-CN" altLang="en-US" sz="2400" b="1">
              <a:solidFill>
                <a:srgbClr val="0000FF"/>
              </a:solidFill>
              <a:uFillTx/>
              <a:latin typeface="Times New Roman" panose="02020603050405020304" pitchFamily="18" charset="0"/>
              <a:ea typeface="楷体" panose="02010609060101010101" charset="-122"/>
            </a:endParaRPr>
          </a:p>
          <a:p>
            <a:pPr marL="457200" indent="-457200">
              <a:buFont typeface="+mj-lt"/>
              <a:buAutoNum type="arabicPeriod" startAt="2"/>
            </a:pPr>
            <a:endParaRPr lang="zh-CN" altLang="en-US" sz="3200" b="1">
              <a:solidFill>
                <a:srgbClr val="0000FF"/>
              </a:solidFill>
              <a:uFillTx/>
              <a:latin typeface="Times New Roman" panose="02020603050405020304" pitchFamily="18" charset="0"/>
              <a:ea typeface="楷体" panose="02010609060101010101" charset="-122"/>
            </a:endParaRPr>
          </a:p>
          <a:p>
            <a:pPr indent="0">
              <a:buFont typeface="+mj-lt"/>
              <a:buNone/>
            </a:pPr>
            <a:r>
              <a:rPr lang="en-US" altLang="zh-CN" sz="2400" i="1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P</a:t>
            </a:r>
            <a:r>
              <a:rPr lang="en-US" altLang="zh-CN" sz="2400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, </a:t>
            </a:r>
            <a:r>
              <a:rPr lang="en-US" altLang="zh-CN" sz="2400" i="1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A</a:t>
            </a:r>
            <a:r>
              <a:rPr lang="en-US" altLang="zh-CN" sz="2400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, </a:t>
            </a:r>
            <a:r>
              <a:rPr lang="en-US" altLang="zh-CN" sz="2400" i="1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B</a:t>
            </a:r>
            <a:r>
              <a:rPr lang="en-US" altLang="zh-CN" sz="2400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,</a:t>
            </a:r>
            <a:r>
              <a:rPr lang="en-US" altLang="zh-CN" sz="2400" i="1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C</a:t>
            </a:r>
            <a:r>
              <a:rPr lang="en-US" altLang="zh-CN" sz="2400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          </a:t>
            </a:r>
            <a:r>
              <a:rPr lang="zh-CN" altLang="en-US" sz="2400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变形后变为</a:t>
            </a:r>
            <a:r>
              <a:rPr lang="en-US" altLang="zh-CN" sz="2400" i="1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P''</a:t>
            </a:r>
            <a:r>
              <a:rPr lang="en-US" altLang="zh-CN" sz="2400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, </a:t>
            </a:r>
            <a:r>
              <a:rPr lang="en-US" altLang="zh-CN" sz="2400" i="1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A''</a:t>
            </a:r>
            <a:r>
              <a:rPr lang="en-US" altLang="zh-CN" sz="2400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, </a:t>
            </a:r>
            <a:r>
              <a:rPr lang="en-US" altLang="zh-CN" sz="2400" i="1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B''</a:t>
            </a:r>
            <a:r>
              <a:rPr lang="en-US" altLang="zh-CN" sz="2400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,</a:t>
            </a:r>
            <a:r>
              <a:rPr lang="en-US" altLang="zh-CN" sz="2400" i="1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C''</a:t>
            </a:r>
            <a:r>
              <a:rPr lang="zh-CN" altLang="en-US" sz="2400">
                <a:uFillTx/>
                <a:latin typeface="Times New Roman" panose="02020603050405020304" pitchFamily="18" charset="0"/>
                <a:ea typeface="楷体" panose="02010609060101010101" charset="-122"/>
                <a:sym typeface="+mn-ea"/>
              </a:rPr>
              <a:t>，</a:t>
            </a:r>
            <a:r>
              <a:rPr lang="zh-CN" altLang="en-US" sz="2400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各点的位移如图所示。</a:t>
            </a:r>
            <a:endParaRPr lang="zh-CN" altLang="en-US" sz="2400">
              <a:solidFill>
                <a:schemeClr val="tx1"/>
              </a:solidFill>
              <a:uFillTx/>
              <a:latin typeface="Times New Roman" panose="02020603050405020304" pitchFamily="18" charset="0"/>
              <a:ea typeface="楷体" panose="02010609060101010101" charset="-122"/>
            </a:endParaRPr>
          </a:p>
        </p:txBody>
      </p:sp>
      <p:cxnSp>
        <p:nvCxnSpPr>
          <p:cNvPr id="3" name="直接箭头连接符 2"/>
          <p:cNvCxnSpPr/>
          <p:nvPr/>
        </p:nvCxnSpPr>
        <p:spPr>
          <a:xfrm>
            <a:off x="1957705" y="2361565"/>
            <a:ext cx="648005" cy="0"/>
          </a:xfrm>
          <a:prstGeom prst="straightConnector1">
            <a:avLst/>
          </a:prstGeom>
          <a:ln w="12700">
            <a:tailEnd type="arrow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pSp>
        <p:nvGrpSpPr>
          <p:cNvPr id="48" name="组合 47"/>
          <p:cNvGrpSpPr/>
          <p:nvPr/>
        </p:nvGrpSpPr>
        <p:grpSpPr>
          <a:xfrm>
            <a:off x="1924685" y="2710815"/>
            <a:ext cx="6087046" cy="4147820"/>
            <a:chOff x="3031" y="4269"/>
            <a:chExt cx="9586" cy="6532"/>
          </a:xfrm>
        </p:grpSpPr>
        <p:pic>
          <p:nvPicPr>
            <p:cNvPr id="4" name="图片 3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3415" y="4565"/>
              <a:ext cx="6856" cy="5692"/>
            </a:xfrm>
            <a:prstGeom prst="rect">
              <a:avLst/>
            </a:prstGeom>
          </p:spPr>
        </p:pic>
        <p:graphicFrame>
          <p:nvGraphicFramePr>
            <p:cNvPr id="5" name="对象 4">
              <a:hlinkClick action="ppaction://ole?verb="/>
            </p:cNvPr>
            <p:cNvGraphicFramePr>
              <a:graphicFrameLocks noChangeAspect="1"/>
            </p:cNvGraphicFramePr>
            <p:nvPr/>
          </p:nvGraphicFramePr>
          <p:xfrm>
            <a:off x="5586" y="4752"/>
            <a:ext cx="336" cy="397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84" r:id="rId5" imgW="139700" imgH="165100" progId="Equation.KSEE3">
                    <p:embed/>
                  </p:oleObj>
                </mc:Choice>
                <mc:Fallback>
                  <p:oleObj r:id="rId5" imgW="139700" imgH="165100" progId="Equation.KSEE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6"/>
                        <a:stretch>
                          <a:fillRect/>
                        </a:stretch>
                      </p:blipFill>
                      <p:spPr>
                        <a:xfrm>
                          <a:off x="5586" y="4752"/>
                          <a:ext cx="336" cy="397"/>
                        </a:xfrm>
                        <a:prstGeom prst="rect">
                          <a:avLst/>
                        </a:prstGeom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0" name="对象 9">
              <a:hlinkClick action="ppaction://ole?verb="/>
            </p:cNvPr>
            <p:cNvGraphicFramePr>
              <a:graphicFrameLocks noChangeAspect="1"/>
            </p:cNvGraphicFramePr>
            <p:nvPr/>
          </p:nvGraphicFramePr>
          <p:xfrm>
            <a:off x="5272" y="5489"/>
            <a:ext cx="550" cy="489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85" r:id="rId7" imgW="228600" imgH="203200" progId="Equation.KSEE3">
                    <p:embed/>
                  </p:oleObj>
                </mc:Choice>
                <mc:Fallback>
                  <p:oleObj r:id="rId7" imgW="228600" imgH="203200" progId="Equation.KSEE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8"/>
                        <a:stretch>
                          <a:fillRect/>
                        </a:stretch>
                      </p:blipFill>
                      <p:spPr>
                        <a:xfrm>
                          <a:off x="5272" y="5489"/>
                          <a:ext cx="550" cy="489"/>
                        </a:xfrm>
                        <a:prstGeom prst="rect">
                          <a:avLst/>
                        </a:prstGeom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2" name="对象 11">
              <a:hlinkClick action="ppaction://ole?verb="/>
            </p:cNvPr>
            <p:cNvGraphicFramePr>
              <a:graphicFrameLocks noChangeAspect="1"/>
            </p:cNvGraphicFramePr>
            <p:nvPr/>
          </p:nvGraphicFramePr>
          <p:xfrm>
            <a:off x="8048" y="6117"/>
            <a:ext cx="427" cy="581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86" r:id="rId9" imgW="177165" imgH="241300" progId="Equation.KSEE3">
                    <p:embed/>
                  </p:oleObj>
                </mc:Choice>
                <mc:Fallback>
                  <p:oleObj r:id="rId9" imgW="177165" imgH="241300" progId="Equation.KSEE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10"/>
                        <a:stretch>
                          <a:fillRect/>
                        </a:stretch>
                      </p:blipFill>
                      <p:spPr>
                        <a:xfrm>
                          <a:off x="8048" y="6117"/>
                          <a:ext cx="427" cy="581"/>
                        </a:xfrm>
                        <a:prstGeom prst="rect">
                          <a:avLst/>
                        </a:prstGeom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4" name="对象 13">
              <a:hlinkClick action="ppaction://ole?verb="/>
            </p:cNvPr>
            <p:cNvGraphicFramePr>
              <a:graphicFrameLocks noChangeAspect="1"/>
            </p:cNvGraphicFramePr>
            <p:nvPr/>
          </p:nvGraphicFramePr>
          <p:xfrm>
            <a:off x="4616" y="8822"/>
            <a:ext cx="1862" cy="1069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87" r:id="rId11" imgW="774065" imgH="444500" progId="Equation.KSEE3">
                    <p:embed/>
                  </p:oleObj>
                </mc:Choice>
                <mc:Fallback>
                  <p:oleObj r:id="rId11" imgW="774065" imgH="444500" progId="Equation.KSEE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12"/>
                        <a:stretch>
                          <a:fillRect/>
                        </a:stretch>
                      </p:blipFill>
                      <p:spPr>
                        <a:xfrm>
                          <a:off x="4616" y="8822"/>
                          <a:ext cx="1862" cy="1069"/>
                        </a:xfrm>
                        <a:prstGeom prst="rect">
                          <a:avLst/>
                        </a:prstGeom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6" name="对象 15">
              <a:hlinkClick action="ppaction://ole?verb="/>
            </p:cNvPr>
            <p:cNvGraphicFramePr>
              <a:graphicFrameLocks noChangeAspect="1"/>
            </p:cNvGraphicFramePr>
            <p:nvPr/>
          </p:nvGraphicFramePr>
          <p:xfrm>
            <a:off x="10755" y="6191"/>
            <a:ext cx="1862" cy="1069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88" r:id="rId13" imgW="774065" imgH="444500" progId="Equation.KSEE3">
                    <p:embed/>
                  </p:oleObj>
                </mc:Choice>
                <mc:Fallback>
                  <p:oleObj r:id="rId13" imgW="774065" imgH="444500" progId="Equation.KSEE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14"/>
                        <a:stretch>
                          <a:fillRect/>
                        </a:stretch>
                      </p:blipFill>
                      <p:spPr>
                        <a:xfrm>
                          <a:off x="10755" y="6191"/>
                          <a:ext cx="1862" cy="1069"/>
                        </a:xfrm>
                        <a:prstGeom prst="rect">
                          <a:avLst/>
                        </a:prstGeom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8" name="对象 17">
              <a:hlinkClick action="ppaction://ole?verb="/>
            </p:cNvPr>
            <p:cNvGraphicFramePr>
              <a:graphicFrameLocks noChangeAspect="1"/>
            </p:cNvGraphicFramePr>
            <p:nvPr/>
          </p:nvGraphicFramePr>
          <p:xfrm>
            <a:off x="8538" y="7153"/>
            <a:ext cx="367" cy="336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89" r:id="rId15" imgW="152400" imgH="139700" progId="Equation.KSEE3">
                    <p:embed/>
                  </p:oleObj>
                </mc:Choice>
                <mc:Fallback>
                  <p:oleObj r:id="rId15" imgW="152400" imgH="139700" progId="Equation.KSEE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16"/>
                        <a:stretch>
                          <a:fillRect/>
                        </a:stretch>
                      </p:blipFill>
                      <p:spPr>
                        <a:xfrm>
                          <a:off x="8538" y="7153"/>
                          <a:ext cx="367" cy="336"/>
                        </a:xfrm>
                        <a:prstGeom prst="rect">
                          <a:avLst/>
                        </a:prstGeom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20" name="对象 19">
              <a:hlinkClick action="ppaction://ole?verb="/>
            </p:cNvPr>
            <p:cNvGraphicFramePr>
              <a:graphicFrameLocks noChangeAspect="1"/>
            </p:cNvGraphicFramePr>
            <p:nvPr/>
          </p:nvGraphicFramePr>
          <p:xfrm>
            <a:off x="7538" y="7400"/>
            <a:ext cx="367" cy="489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90" r:id="rId17" imgW="152400" imgH="203200" progId="Equation.KSEE3">
                    <p:embed/>
                  </p:oleObj>
                </mc:Choice>
                <mc:Fallback>
                  <p:oleObj r:id="rId17" imgW="152400" imgH="203200" progId="Equation.KSEE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18"/>
                        <a:stretch>
                          <a:fillRect/>
                        </a:stretch>
                      </p:blipFill>
                      <p:spPr>
                        <a:xfrm>
                          <a:off x="7538" y="7400"/>
                          <a:ext cx="367" cy="489"/>
                        </a:xfrm>
                        <a:prstGeom prst="rect">
                          <a:avLst/>
                        </a:prstGeom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22" name="文本框 21"/>
            <p:cNvSpPr txBox="1"/>
            <p:nvPr/>
          </p:nvSpPr>
          <p:spPr>
            <a:xfrm>
              <a:off x="7616" y="5437"/>
              <a:ext cx="544" cy="72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400" i="1">
                  <a:latin typeface="Times New Roman" panose="02020603050405020304" pitchFamily="18" charset="0"/>
                  <a:ea typeface="楷体" panose="02010609060101010101" charset="-122"/>
                </a:rPr>
                <a:t>P</a:t>
              </a:r>
              <a:endParaRPr lang="en-US" altLang="zh-CN" sz="2400" i="1">
                <a:latin typeface="Times New Roman" panose="02020603050405020304" pitchFamily="18" charset="0"/>
                <a:ea typeface="楷体" panose="02010609060101010101" charset="-122"/>
              </a:endParaRPr>
            </a:p>
          </p:txBody>
        </p:sp>
        <p:sp>
          <p:nvSpPr>
            <p:cNvPr id="23" name="文本框 22"/>
            <p:cNvSpPr txBox="1"/>
            <p:nvPr/>
          </p:nvSpPr>
          <p:spPr>
            <a:xfrm>
              <a:off x="9998" y="6273"/>
              <a:ext cx="544" cy="72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400" i="1">
                  <a:latin typeface="Times New Roman" panose="02020603050405020304" pitchFamily="18" charset="0"/>
                  <a:ea typeface="楷体" panose="02010609060101010101" charset="-122"/>
                </a:rPr>
                <a:t>A</a:t>
              </a:r>
              <a:endParaRPr lang="en-US" altLang="zh-CN" sz="2400" i="1">
                <a:latin typeface="Times New Roman" panose="02020603050405020304" pitchFamily="18" charset="0"/>
                <a:ea typeface="楷体" panose="02010609060101010101" charset="-122"/>
              </a:endParaRPr>
            </a:p>
          </p:txBody>
        </p:sp>
        <p:sp>
          <p:nvSpPr>
            <p:cNvPr id="24" name="文本框 23"/>
            <p:cNvSpPr txBox="1"/>
            <p:nvPr/>
          </p:nvSpPr>
          <p:spPr>
            <a:xfrm>
              <a:off x="6498" y="7489"/>
              <a:ext cx="544" cy="72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400" i="1">
                  <a:latin typeface="Times New Roman" panose="02020603050405020304" pitchFamily="18" charset="0"/>
                  <a:ea typeface="楷体" panose="02010609060101010101" charset="-122"/>
                </a:rPr>
                <a:t>B</a:t>
              </a:r>
              <a:endParaRPr lang="en-US" altLang="zh-CN" sz="2400" i="1">
                <a:latin typeface="Times New Roman" panose="02020603050405020304" pitchFamily="18" charset="0"/>
                <a:ea typeface="楷体" panose="02010609060101010101" charset="-122"/>
              </a:endParaRPr>
            </a:p>
          </p:txBody>
        </p:sp>
        <p:sp>
          <p:nvSpPr>
            <p:cNvPr id="25" name="文本框 24"/>
            <p:cNvSpPr txBox="1"/>
            <p:nvPr/>
          </p:nvSpPr>
          <p:spPr>
            <a:xfrm>
              <a:off x="7994" y="8882"/>
              <a:ext cx="544" cy="72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400" i="1">
                  <a:latin typeface="Times New Roman" panose="02020603050405020304" pitchFamily="18" charset="0"/>
                  <a:ea typeface="楷体" panose="02010609060101010101" charset="-122"/>
                </a:rPr>
                <a:t>C</a:t>
              </a:r>
              <a:endParaRPr lang="en-US" altLang="zh-CN" sz="2400" i="1">
                <a:latin typeface="Times New Roman" panose="02020603050405020304" pitchFamily="18" charset="0"/>
                <a:ea typeface="楷体" panose="02010609060101010101" charset="-122"/>
              </a:endParaRPr>
            </a:p>
          </p:txBody>
        </p:sp>
        <p:sp>
          <p:nvSpPr>
            <p:cNvPr id="26" name="文本框 25"/>
            <p:cNvSpPr txBox="1"/>
            <p:nvPr/>
          </p:nvSpPr>
          <p:spPr>
            <a:xfrm>
              <a:off x="7169" y="6363"/>
              <a:ext cx="867" cy="72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400" i="1">
                  <a:latin typeface="Times New Roman" panose="02020603050405020304" pitchFamily="18" charset="0"/>
                  <a:ea typeface="楷体" panose="02010609060101010101" charset="-122"/>
                </a:rPr>
                <a:t>P''</a:t>
              </a:r>
              <a:endParaRPr lang="en-US" altLang="zh-CN" sz="2400" i="1">
                <a:latin typeface="Times New Roman" panose="02020603050405020304" pitchFamily="18" charset="0"/>
                <a:ea typeface="楷体" panose="02010609060101010101" charset="-122"/>
              </a:endParaRPr>
            </a:p>
          </p:txBody>
        </p:sp>
        <p:sp>
          <p:nvSpPr>
            <p:cNvPr id="27" name="文本框 26"/>
            <p:cNvSpPr txBox="1"/>
            <p:nvPr/>
          </p:nvSpPr>
          <p:spPr>
            <a:xfrm>
              <a:off x="8984" y="7397"/>
              <a:ext cx="867" cy="72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400" i="1">
                  <a:latin typeface="Times New Roman" panose="02020603050405020304" pitchFamily="18" charset="0"/>
                  <a:ea typeface="楷体" panose="02010609060101010101" charset="-122"/>
                </a:rPr>
                <a:t>A''</a:t>
              </a:r>
              <a:endParaRPr lang="en-US" altLang="zh-CN" sz="2400" i="1">
                <a:latin typeface="Times New Roman" panose="02020603050405020304" pitchFamily="18" charset="0"/>
                <a:ea typeface="楷体" panose="02010609060101010101" charset="-122"/>
              </a:endParaRPr>
            </a:p>
          </p:txBody>
        </p:sp>
        <p:sp>
          <p:nvSpPr>
            <p:cNvPr id="28" name="文本框 27"/>
            <p:cNvSpPr txBox="1"/>
            <p:nvPr/>
          </p:nvSpPr>
          <p:spPr>
            <a:xfrm>
              <a:off x="5706" y="8097"/>
              <a:ext cx="910" cy="72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400" i="1">
                  <a:latin typeface="Times New Roman" panose="02020603050405020304" pitchFamily="18" charset="0"/>
                  <a:ea typeface="楷体" panose="02010609060101010101" charset="-122"/>
                </a:rPr>
                <a:t>B''</a:t>
              </a:r>
              <a:endParaRPr lang="en-US" altLang="zh-CN" sz="2400" i="1">
                <a:latin typeface="Times New Roman" panose="02020603050405020304" pitchFamily="18" charset="0"/>
                <a:ea typeface="楷体" panose="02010609060101010101" charset="-122"/>
              </a:endParaRPr>
            </a:p>
          </p:txBody>
        </p:sp>
        <p:sp>
          <p:nvSpPr>
            <p:cNvPr id="29" name="文本框 28"/>
            <p:cNvSpPr txBox="1"/>
            <p:nvPr/>
          </p:nvSpPr>
          <p:spPr>
            <a:xfrm>
              <a:off x="7042" y="10076"/>
              <a:ext cx="850" cy="72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400" i="1">
                  <a:latin typeface="Times New Roman" panose="02020603050405020304" pitchFamily="18" charset="0"/>
                  <a:ea typeface="楷体" panose="02010609060101010101" charset="-122"/>
                </a:rPr>
                <a:t>C''</a:t>
              </a:r>
              <a:endParaRPr lang="en-US" altLang="zh-CN" sz="2400" i="1">
                <a:latin typeface="Times New Roman" panose="02020603050405020304" pitchFamily="18" charset="0"/>
                <a:ea typeface="楷体" panose="02010609060101010101" charset="-122"/>
              </a:endParaRPr>
            </a:p>
          </p:txBody>
        </p:sp>
        <p:sp>
          <p:nvSpPr>
            <p:cNvPr id="30" name="文本框 29"/>
            <p:cNvSpPr txBox="1"/>
            <p:nvPr/>
          </p:nvSpPr>
          <p:spPr>
            <a:xfrm>
              <a:off x="3031" y="4269"/>
              <a:ext cx="850" cy="72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400" i="1">
                  <a:latin typeface="Times New Roman" panose="02020603050405020304" pitchFamily="18" charset="0"/>
                  <a:ea typeface="楷体" panose="02010609060101010101" charset="-122"/>
                </a:rPr>
                <a:t>O</a:t>
              </a:r>
              <a:endParaRPr lang="en-US" altLang="zh-CN" sz="2400" i="1">
                <a:latin typeface="Times New Roman" panose="02020603050405020304" pitchFamily="18" charset="0"/>
                <a:ea typeface="楷体" panose="02010609060101010101" charset="-122"/>
              </a:endParaRPr>
            </a:p>
          </p:txBody>
        </p:sp>
        <p:sp>
          <p:nvSpPr>
            <p:cNvPr id="31" name="文本框 30"/>
            <p:cNvSpPr txBox="1"/>
            <p:nvPr/>
          </p:nvSpPr>
          <p:spPr>
            <a:xfrm>
              <a:off x="9329" y="4447"/>
              <a:ext cx="497" cy="72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400" i="1">
                  <a:latin typeface="Times New Roman" panose="02020603050405020304" pitchFamily="18" charset="0"/>
                  <a:ea typeface="楷体" panose="02010609060101010101" charset="-122"/>
                </a:rPr>
                <a:t>x</a:t>
              </a:r>
              <a:endParaRPr lang="en-US" altLang="zh-CN" sz="2400" i="1">
                <a:latin typeface="Times New Roman" panose="02020603050405020304" pitchFamily="18" charset="0"/>
                <a:ea typeface="楷体" panose="02010609060101010101" charset="-122"/>
              </a:endParaRPr>
            </a:p>
          </p:txBody>
        </p:sp>
        <p:sp>
          <p:nvSpPr>
            <p:cNvPr id="32" name="文本框 31"/>
            <p:cNvSpPr txBox="1"/>
            <p:nvPr/>
          </p:nvSpPr>
          <p:spPr>
            <a:xfrm>
              <a:off x="3562" y="7908"/>
              <a:ext cx="611" cy="72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400" i="1">
                  <a:latin typeface="Times New Roman" panose="02020603050405020304" pitchFamily="18" charset="0"/>
                  <a:ea typeface="楷体" panose="02010609060101010101" charset="-122"/>
                </a:rPr>
                <a:t>y</a:t>
              </a:r>
              <a:endParaRPr lang="en-US" altLang="zh-CN" sz="2400" i="1">
                <a:latin typeface="Times New Roman" panose="02020603050405020304" pitchFamily="18" charset="0"/>
                <a:ea typeface="楷体" panose="02010609060101010101" charset="-122"/>
              </a:endParaRPr>
            </a:p>
          </p:txBody>
        </p:sp>
        <p:sp>
          <p:nvSpPr>
            <p:cNvPr id="43" name="文本框 42"/>
            <p:cNvSpPr txBox="1"/>
            <p:nvPr/>
          </p:nvSpPr>
          <p:spPr>
            <a:xfrm>
              <a:off x="9875" y="6981"/>
              <a:ext cx="544" cy="72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400" i="1">
                  <a:latin typeface="Times New Roman" panose="02020603050405020304" pitchFamily="18" charset="0"/>
                  <a:ea typeface="楷体" panose="02010609060101010101" charset="-122"/>
                </a:rPr>
                <a:t>E</a:t>
              </a:r>
              <a:endParaRPr lang="en-US" altLang="zh-CN" sz="2400" i="1">
                <a:latin typeface="Times New Roman" panose="02020603050405020304" pitchFamily="18" charset="0"/>
                <a:ea typeface="楷体" panose="02010609060101010101" charset="-122"/>
              </a:endParaRPr>
            </a:p>
          </p:txBody>
        </p:sp>
        <p:cxnSp>
          <p:nvCxnSpPr>
            <p:cNvPr id="44" name="直接箭头连接符 43"/>
            <p:cNvCxnSpPr/>
            <p:nvPr/>
          </p:nvCxnSpPr>
          <p:spPr>
            <a:xfrm flipV="1">
              <a:off x="6478" y="8105"/>
              <a:ext cx="407" cy="1252"/>
            </a:xfrm>
            <a:prstGeom prst="straightConnector1">
              <a:avLst/>
            </a:prstGeom>
            <a:ln w="12700">
              <a:tailEnd type="arrow" w="med" len="med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45" name="直接箭头连接符 44"/>
            <p:cNvCxnSpPr/>
            <p:nvPr/>
          </p:nvCxnSpPr>
          <p:spPr>
            <a:xfrm flipH="1">
              <a:off x="9875" y="6816"/>
              <a:ext cx="932" cy="463"/>
            </a:xfrm>
            <a:prstGeom prst="straightConnector1">
              <a:avLst/>
            </a:prstGeom>
            <a:ln w="12700">
              <a:tailEnd type="arrow" w="med" len="med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46" name="直接箭头连接符 45"/>
            <p:cNvCxnSpPr/>
            <p:nvPr/>
          </p:nvCxnSpPr>
          <p:spPr>
            <a:xfrm flipH="1" flipV="1">
              <a:off x="7671" y="7133"/>
              <a:ext cx="51" cy="267"/>
            </a:xfrm>
            <a:prstGeom prst="straightConnector1">
              <a:avLst/>
            </a:prstGeom>
            <a:ln w="12700">
              <a:tailEnd type="arrow" w="med" len="med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47" name="直接箭头连接符 46"/>
            <p:cNvCxnSpPr/>
            <p:nvPr/>
          </p:nvCxnSpPr>
          <p:spPr>
            <a:xfrm flipH="1" flipV="1">
              <a:off x="8538" y="6816"/>
              <a:ext cx="125" cy="374"/>
            </a:xfrm>
            <a:prstGeom prst="straightConnector1">
              <a:avLst/>
            </a:prstGeom>
            <a:ln w="12700">
              <a:tailEnd type="arrow" w="med" len="med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24"/>
          <p:cNvGrpSpPr/>
          <p:nvPr/>
        </p:nvGrpSpPr>
        <p:grpSpPr>
          <a:xfrm>
            <a:off x="571477" y="272852"/>
            <a:ext cx="6500859" cy="714380"/>
            <a:chOff x="571472" y="272849"/>
            <a:chExt cx="6500858" cy="714380"/>
          </a:xfrm>
        </p:grpSpPr>
        <p:sp>
          <p:nvSpPr>
            <p:cNvPr id="7" name="Rectangle 3"/>
            <p:cNvSpPr txBox="1">
              <a:spLocks noChangeArrowheads="1"/>
            </p:cNvSpPr>
            <p:nvPr/>
          </p:nvSpPr>
          <p:spPr bwMode="auto">
            <a:xfrm>
              <a:off x="571472" y="272849"/>
              <a:ext cx="6500858" cy="714380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30000"/>
                </a:lnSpc>
                <a:spcBef>
                  <a:spcPct val="20000"/>
                </a:spcBef>
                <a:buClr>
                  <a:schemeClr val="folHlink"/>
                </a:buClr>
              </a:pPr>
              <a:r>
                <a:rPr lang="zh-CN" altLang="en-US" sz="2800" b="1" smtClean="0">
                  <a:solidFill>
                    <a:srgbClr val="FF0000"/>
                  </a:solidFill>
                  <a:latin typeface="楷体" panose="02010609060101010101" charset="-122"/>
                  <a:ea typeface="楷体" panose="02010609060101010101" charset="-122"/>
                  <a:cs typeface="Times New Roman" panose="02020603050405020304" pitchFamily="18" charset="0"/>
                </a:rPr>
                <a:t>几何方程和物理方程</a:t>
              </a:r>
              <a:r>
                <a:rPr lang="en-US" altLang="zh-CN" sz="2800" b="1" smtClean="0">
                  <a:solidFill>
                    <a:srgbClr val="FF0000"/>
                  </a:solidFill>
                  <a:latin typeface="Times New Roman" panose="02020603050405020304" pitchFamily="18" charset="0"/>
                  <a:ea typeface="黑体" panose="02010609060101010101" pitchFamily="49" charset="-122"/>
                  <a:cs typeface="Times New Roman" panose="02020603050405020304" pitchFamily="18" charset="0"/>
                </a:rPr>
                <a:t> </a:t>
              </a:r>
              <a:endPara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endParaRPr>
            </a:p>
          </p:txBody>
        </p:sp>
        <p:sp>
          <p:nvSpPr>
            <p:cNvPr id="8" name="Line 5"/>
            <p:cNvSpPr>
              <a:spLocks noChangeShapeType="1"/>
            </p:cNvSpPr>
            <p:nvPr/>
          </p:nvSpPr>
          <p:spPr bwMode="auto">
            <a:xfrm>
              <a:off x="642910" y="928670"/>
              <a:ext cx="5759450" cy="0"/>
            </a:xfrm>
            <a:prstGeom prst="line">
              <a:avLst/>
            </a:prstGeom>
            <a:noFill/>
            <a:ln w="76200">
              <a:solidFill>
                <a:srgbClr val="FF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pic>
        <p:nvPicPr>
          <p:cNvPr id="9" name="Picture 18" descr="未标题-1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7815755" y="195578"/>
            <a:ext cx="1036637" cy="900113"/>
          </a:xfrm>
          <a:prstGeom prst="rect">
            <a:avLst/>
          </a:prstGeom>
          <a:noFill/>
          <a:ln w="9525">
            <a:noFill/>
            <a:miter lim="800000"/>
          </a:ln>
        </p:spPr>
      </p:pic>
      <p:graphicFrame>
        <p:nvGraphicFramePr>
          <p:cNvPr id="25604" name="Object 4"/>
          <p:cNvGraphicFramePr>
            <a:graphicFrameLocks noChangeAspect="1"/>
          </p:cNvGraphicFramePr>
          <p:nvPr/>
        </p:nvGraphicFramePr>
        <p:xfrm>
          <a:off x="2340706" y="1265443"/>
          <a:ext cx="1975485" cy="64579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91" name="公式" r:id="rId4" imgW="1219200" imgH="393700" progId="Equation.3">
                  <p:embed/>
                </p:oleObj>
              </mc:Choice>
              <mc:Fallback>
                <p:oleObj name="公式" r:id="rId4" imgW="1219200" imgH="3937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2340706" y="1265443"/>
                        <a:ext cx="1975485" cy="64579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1" name="Text Box 3094"/>
          <p:cNvSpPr txBox="1">
            <a:spLocks noChangeArrowheads="1"/>
          </p:cNvSpPr>
          <p:nvPr/>
        </p:nvSpPr>
        <p:spPr bwMode="auto">
          <a:xfrm>
            <a:off x="674370" y="1358265"/>
            <a:ext cx="1632585" cy="460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 type="none" w="sm" len="lg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400" i="1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PA</a:t>
            </a:r>
            <a:r>
              <a:rPr lang="zh-CN" altLang="en-US" sz="2400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线应变</a:t>
            </a:r>
            <a:r>
              <a:rPr lang="en-US" altLang="zh-CN" sz="2400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:</a:t>
            </a:r>
            <a:endParaRPr lang="en-US" altLang="zh-CN" sz="2400">
              <a:solidFill>
                <a:schemeClr val="tx1"/>
              </a:solidFill>
              <a:uFillTx/>
              <a:latin typeface="Times New Roman" panose="02020603050405020304" pitchFamily="18" charset="0"/>
              <a:ea typeface="楷体" panose="02010609060101010101" charset="-122"/>
            </a:endParaRPr>
          </a:p>
        </p:txBody>
      </p:sp>
      <p:graphicFrame>
        <p:nvGraphicFramePr>
          <p:cNvPr id="25606" name="Object 6"/>
          <p:cNvGraphicFramePr>
            <a:graphicFrameLocks noChangeAspect="1"/>
          </p:cNvGraphicFramePr>
          <p:nvPr/>
        </p:nvGraphicFramePr>
        <p:xfrm>
          <a:off x="2340610" y="1784985"/>
          <a:ext cx="5177243" cy="1224009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92" name="公式" r:id="rId6" imgW="2806700" imgH="647700" progId="Equation.3">
                  <p:embed/>
                </p:oleObj>
              </mc:Choice>
              <mc:Fallback>
                <p:oleObj name="公式" r:id="rId6" imgW="2806700" imgH="6477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2340610" y="1784985"/>
                        <a:ext cx="5177243" cy="1224009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2" name="Text Box 3094"/>
          <p:cNvSpPr txBox="1">
            <a:spLocks noChangeArrowheads="1"/>
          </p:cNvSpPr>
          <p:nvPr/>
        </p:nvSpPr>
        <p:spPr bwMode="auto">
          <a:xfrm>
            <a:off x="674370" y="2399665"/>
            <a:ext cx="2438400" cy="460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 type="none" w="sm" len="lg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kumimoji="1" lang="en-US" altLang="zh-CN" sz="2400" i="1" smtClean="0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P</a:t>
            </a:r>
            <a:r>
              <a:rPr kumimoji="1" lang="en-US" altLang="zh-CN" sz="2400" i="1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B</a:t>
            </a:r>
            <a:r>
              <a:rPr kumimoji="1" lang="zh-CN" altLang="en-US" sz="2400" smtClean="0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线应变</a:t>
            </a:r>
            <a:r>
              <a:rPr kumimoji="1" lang="en-US" altLang="zh-CN" sz="2400" smtClean="0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:</a:t>
            </a:r>
            <a:endParaRPr kumimoji="1" lang="en-US" altLang="zh-CN" sz="2400" smtClean="0">
              <a:solidFill>
                <a:schemeClr val="tx1"/>
              </a:solidFill>
              <a:uFillTx/>
              <a:latin typeface="Times New Roman" panose="02020603050405020304" pitchFamily="18" charset="0"/>
              <a:ea typeface="楷体" panose="02010609060101010101" charset="-122"/>
            </a:endParaRPr>
          </a:p>
        </p:txBody>
      </p:sp>
      <p:grpSp>
        <p:nvGrpSpPr>
          <p:cNvPr id="5" name="组合 4"/>
          <p:cNvGrpSpPr/>
          <p:nvPr/>
        </p:nvGrpSpPr>
        <p:grpSpPr>
          <a:xfrm>
            <a:off x="674366" y="2985453"/>
            <a:ext cx="7041272" cy="1271905"/>
            <a:chOff x="1093466" y="4267518"/>
            <a:chExt cx="7041272" cy="1271905"/>
          </a:xfrm>
        </p:grpSpPr>
        <p:graphicFrame>
          <p:nvGraphicFramePr>
            <p:cNvPr id="25608" name="Object 8"/>
            <p:cNvGraphicFramePr>
              <a:graphicFrameLocks noChangeAspect="1"/>
            </p:cNvGraphicFramePr>
            <p:nvPr/>
          </p:nvGraphicFramePr>
          <p:xfrm>
            <a:off x="2440058" y="4267518"/>
            <a:ext cx="5694680" cy="1271905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93" name="Equation" r:id="rId8" imgW="3086100" imgH="673100" progId="Equation.3">
                    <p:embed/>
                  </p:oleObj>
                </mc:Choice>
                <mc:Fallback>
                  <p:oleObj name="Equation" r:id="rId8" imgW="3086100" imgH="673100" progId="Equation.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9"/>
                        <a:stretch>
                          <a:fillRect/>
                        </a:stretch>
                      </p:blipFill>
                      <p:spPr>
                        <a:xfrm>
                          <a:off x="2440058" y="4267518"/>
                          <a:ext cx="5694680" cy="1271905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14" name="Text Box 3094"/>
            <p:cNvSpPr txBox="1">
              <a:spLocks noChangeArrowheads="1"/>
            </p:cNvSpPr>
            <p:nvPr/>
          </p:nvSpPr>
          <p:spPr bwMode="auto">
            <a:xfrm>
              <a:off x="1093466" y="4890879"/>
              <a:ext cx="1750342" cy="4603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 type="none" w="sm" len="lg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kumimoji="1" lang="en-US" altLang="zh-CN" sz="2400" i="1" smtClean="0">
                  <a:latin typeface="Times New Roman" panose="02020603050405020304" pitchFamily="18" charset="0"/>
                  <a:ea typeface="楷体_GB2312" pitchFamily="49" charset="-122"/>
                </a:rPr>
                <a:t>PA</a:t>
              </a:r>
              <a:r>
                <a:rPr kumimoji="1" lang="zh-CN" altLang="en-US" sz="2400" smtClean="0">
                  <a:latin typeface="楷体" panose="02010609060101010101" charset="-122"/>
                  <a:ea typeface="楷体" panose="02010609060101010101" charset="-122"/>
                </a:rPr>
                <a:t>转角</a:t>
              </a:r>
              <a:r>
                <a:rPr kumimoji="1" lang="en-US" altLang="zh-CN" sz="2400" smtClean="0">
                  <a:latin typeface="楷体" panose="02010609060101010101" charset="-122"/>
                  <a:ea typeface="楷体" panose="02010609060101010101" charset="-122"/>
                </a:rPr>
                <a:t>:</a:t>
              </a:r>
              <a:endParaRPr kumimoji="1" lang="en-US" altLang="zh-CN" sz="2400" smtClean="0">
                <a:latin typeface="楷体" panose="02010609060101010101" charset="-122"/>
                <a:ea typeface="楷体" panose="02010609060101010101" charset="-122"/>
              </a:endParaRPr>
            </a:p>
          </p:txBody>
        </p:sp>
      </p:grpSp>
      <p:graphicFrame>
        <p:nvGraphicFramePr>
          <p:cNvPr id="26631" name="Object 7"/>
          <p:cNvGraphicFramePr>
            <a:graphicFrameLocks noChangeAspect="1"/>
          </p:cNvGraphicFramePr>
          <p:nvPr/>
        </p:nvGraphicFramePr>
        <p:xfrm>
          <a:off x="1986001" y="4345267"/>
          <a:ext cx="2766060" cy="79248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94" name="Equation" r:id="rId10" imgW="1587500" imgH="444500" progId="Equation.3">
                  <p:embed/>
                </p:oleObj>
              </mc:Choice>
              <mc:Fallback>
                <p:oleObj name="Equation" r:id="rId10" imgW="1587500" imgH="4445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1"/>
                      <a:stretch>
                        <a:fillRect/>
                      </a:stretch>
                    </p:blipFill>
                    <p:spPr>
                      <a:xfrm>
                        <a:off x="1986001" y="4345267"/>
                        <a:ext cx="2766060" cy="79248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10" name="组合 9"/>
          <p:cNvGrpSpPr/>
          <p:nvPr/>
        </p:nvGrpSpPr>
        <p:grpSpPr>
          <a:xfrm>
            <a:off x="617012" y="5155657"/>
            <a:ext cx="5616624" cy="1338847"/>
            <a:chOff x="992505" y="4892675"/>
            <a:chExt cx="5616624" cy="1338847"/>
          </a:xfrm>
        </p:grpSpPr>
        <p:sp>
          <p:nvSpPr>
            <p:cNvPr id="26639" name="Text Box 15"/>
            <p:cNvSpPr txBox="1">
              <a:spLocks noChangeArrowheads="1"/>
            </p:cNvSpPr>
            <p:nvPr/>
          </p:nvSpPr>
          <p:spPr bwMode="auto">
            <a:xfrm>
              <a:off x="992505" y="4892675"/>
              <a:ext cx="5616624" cy="53403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hangingPunct="0">
                <a:lnSpc>
                  <a:spcPct val="120000"/>
                </a:lnSpc>
                <a:spcBef>
                  <a:spcPct val="50000"/>
                </a:spcBef>
              </a:pPr>
              <a:r>
                <a:rPr kumimoji="1" lang="zh-CN" altLang="en-US" sz="2400" smtClean="0">
                  <a:latin typeface="楷体" panose="02010609060101010101" charset="-122"/>
                  <a:ea typeface="楷体" panose="02010609060101010101" charset="-122"/>
                </a:rPr>
                <a:t>由环向位移引起的切应变为：</a:t>
              </a:r>
              <a:endParaRPr kumimoji="1" lang="zh-CN" altLang="en-US" sz="2400" smtClean="0">
                <a:latin typeface="楷体" panose="02010609060101010101" charset="-122"/>
                <a:ea typeface="楷体" panose="02010609060101010101" charset="-122"/>
              </a:endParaRPr>
            </a:p>
          </p:txBody>
        </p:sp>
        <p:graphicFrame>
          <p:nvGraphicFramePr>
            <p:cNvPr id="26640" name="Object 16"/>
            <p:cNvGraphicFramePr>
              <a:graphicFrameLocks noChangeAspect="1"/>
            </p:cNvGraphicFramePr>
            <p:nvPr/>
          </p:nvGraphicFramePr>
          <p:xfrm>
            <a:off x="2799224" y="5511517"/>
            <a:ext cx="2391174" cy="720005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95" name="Equation" r:id="rId12" imgW="1511300" imgH="444500" progId="Equation.3">
                    <p:embed/>
                  </p:oleObj>
                </mc:Choice>
                <mc:Fallback>
                  <p:oleObj name="Equation" r:id="rId12" imgW="1511300" imgH="444500" progId="Equation.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13"/>
                        <a:stretch>
                          <a:fillRect/>
                        </a:stretch>
                      </p:blipFill>
                      <p:spPr>
                        <a:xfrm>
                          <a:off x="2799224" y="5511517"/>
                          <a:ext cx="2391174" cy="720005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</p:spPr>
                    </p:pic>
                  </p:oleObj>
                </mc:Fallback>
              </mc:AlternateContent>
            </a:graphicData>
          </a:graphic>
        </p:graphicFrame>
      </p:grpSp>
      <p:sp>
        <p:nvSpPr>
          <p:cNvPr id="13" name="Text Box 3094"/>
          <p:cNvSpPr txBox="1">
            <a:spLocks noChangeArrowheads="1"/>
          </p:cNvSpPr>
          <p:nvPr/>
        </p:nvSpPr>
        <p:spPr bwMode="auto">
          <a:xfrm>
            <a:off x="674292" y="4511204"/>
            <a:ext cx="1750342" cy="460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 type="none" w="sm" len="lg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kumimoji="1" lang="en-US" altLang="zh-CN" sz="2400" i="1" smtClean="0">
                <a:latin typeface="Times New Roman" panose="02020603050405020304" pitchFamily="18" charset="0"/>
                <a:ea typeface="楷体_GB2312" pitchFamily="49" charset="-122"/>
              </a:rPr>
              <a:t>PB</a:t>
            </a:r>
            <a:r>
              <a:rPr kumimoji="1" lang="zh-CN" altLang="en-US" sz="2400" smtClean="0">
                <a:latin typeface="楷体" panose="02010609060101010101" charset="-122"/>
                <a:ea typeface="楷体" panose="02010609060101010101" charset="-122"/>
              </a:rPr>
              <a:t>转角</a:t>
            </a:r>
            <a:r>
              <a:rPr kumimoji="1" lang="en-US" altLang="zh-CN" sz="2400" smtClean="0">
                <a:latin typeface="楷体" panose="02010609060101010101" charset="-122"/>
                <a:ea typeface="楷体" panose="02010609060101010101" charset="-122"/>
              </a:rPr>
              <a:t>:</a:t>
            </a:r>
            <a:endParaRPr kumimoji="1" lang="en-US" altLang="zh-CN" sz="2400" smtClean="0">
              <a:latin typeface="楷体" panose="02010609060101010101" charset="-122"/>
              <a:ea typeface="楷体" panose="02010609060101010101" charset="-122"/>
            </a:endParaRPr>
          </a:p>
        </p:txBody>
      </p:sp>
      <p:grpSp>
        <p:nvGrpSpPr>
          <p:cNvPr id="48" name="组合 47"/>
          <p:cNvGrpSpPr/>
          <p:nvPr/>
        </p:nvGrpSpPr>
        <p:grpSpPr>
          <a:xfrm>
            <a:off x="4827905" y="4190365"/>
            <a:ext cx="4024630" cy="2766212"/>
            <a:chOff x="2997" y="4229"/>
            <a:chExt cx="9620" cy="6675"/>
          </a:xfrm>
        </p:grpSpPr>
        <p:pic>
          <p:nvPicPr>
            <p:cNvPr id="4" name="图片 3"/>
            <p:cNvPicPr>
              <a:picLocks noChangeAspect="1"/>
            </p:cNvPicPr>
            <p:nvPr/>
          </p:nvPicPr>
          <p:blipFill>
            <a:blip r:embed="rId14"/>
            <a:stretch>
              <a:fillRect/>
            </a:stretch>
          </p:blipFill>
          <p:spPr>
            <a:xfrm>
              <a:off x="3415" y="4565"/>
              <a:ext cx="6856" cy="5692"/>
            </a:xfrm>
            <a:prstGeom prst="rect">
              <a:avLst/>
            </a:prstGeom>
          </p:spPr>
        </p:pic>
        <p:graphicFrame>
          <p:nvGraphicFramePr>
            <p:cNvPr id="2" name="对象 1">
              <a:hlinkClick action="ppaction://ole?verb="/>
            </p:cNvPr>
            <p:cNvGraphicFramePr>
              <a:graphicFrameLocks noChangeAspect="1"/>
            </p:cNvGraphicFramePr>
            <p:nvPr/>
          </p:nvGraphicFramePr>
          <p:xfrm>
            <a:off x="5586" y="4752"/>
            <a:ext cx="336" cy="397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96" r:id="rId15" imgW="139700" imgH="165100" progId="Equation.KSEE3">
                    <p:embed/>
                  </p:oleObj>
                </mc:Choice>
                <mc:Fallback>
                  <p:oleObj r:id="rId15" imgW="139700" imgH="165100" progId="Equation.KSEE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16"/>
                        <a:stretch>
                          <a:fillRect/>
                        </a:stretch>
                      </p:blipFill>
                      <p:spPr>
                        <a:xfrm>
                          <a:off x="5586" y="4752"/>
                          <a:ext cx="336" cy="397"/>
                        </a:xfrm>
                        <a:prstGeom prst="rect">
                          <a:avLst/>
                        </a:prstGeom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3" name="对象 2">
              <a:hlinkClick action="ppaction://ole?verb="/>
            </p:cNvPr>
            <p:cNvGraphicFramePr>
              <a:graphicFrameLocks noChangeAspect="1"/>
            </p:cNvGraphicFramePr>
            <p:nvPr/>
          </p:nvGraphicFramePr>
          <p:xfrm>
            <a:off x="5272" y="5489"/>
            <a:ext cx="550" cy="489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97" r:id="rId17" imgW="228600" imgH="203200" progId="Equation.KSEE3">
                    <p:embed/>
                  </p:oleObj>
                </mc:Choice>
                <mc:Fallback>
                  <p:oleObj r:id="rId17" imgW="228600" imgH="203200" progId="Equation.KSEE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18"/>
                        <a:stretch>
                          <a:fillRect/>
                        </a:stretch>
                      </p:blipFill>
                      <p:spPr>
                        <a:xfrm>
                          <a:off x="5272" y="5489"/>
                          <a:ext cx="550" cy="489"/>
                        </a:xfrm>
                        <a:prstGeom prst="rect">
                          <a:avLst/>
                        </a:prstGeom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6" name="对象 15">
              <a:hlinkClick action="ppaction://ole?verb="/>
            </p:cNvPr>
            <p:cNvGraphicFramePr>
              <a:graphicFrameLocks noChangeAspect="1"/>
            </p:cNvGraphicFramePr>
            <p:nvPr/>
          </p:nvGraphicFramePr>
          <p:xfrm>
            <a:off x="8048" y="6117"/>
            <a:ext cx="427" cy="581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98" r:id="rId19" imgW="177165" imgH="241300" progId="Equation.KSEE3">
                    <p:embed/>
                  </p:oleObj>
                </mc:Choice>
                <mc:Fallback>
                  <p:oleObj r:id="rId19" imgW="177165" imgH="241300" progId="Equation.KSEE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20"/>
                        <a:stretch>
                          <a:fillRect/>
                        </a:stretch>
                      </p:blipFill>
                      <p:spPr>
                        <a:xfrm>
                          <a:off x="8048" y="6117"/>
                          <a:ext cx="427" cy="581"/>
                        </a:xfrm>
                        <a:prstGeom prst="rect">
                          <a:avLst/>
                        </a:prstGeom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8" name="对象 17">
              <a:hlinkClick action="ppaction://ole?verb="/>
            </p:cNvPr>
            <p:cNvGraphicFramePr>
              <a:graphicFrameLocks noChangeAspect="1"/>
            </p:cNvGraphicFramePr>
            <p:nvPr/>
          </p:nvGraphicFramePr>
          <p:xfrm>
            <a:off x="4616" y="8822"/>
            <a:ext cx="1862" cy="1069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99" r:id="rId21" imgW="774065" imgH="444500" progId="Equation.KSEE3">
                    <p:embed/>
                  </p:oleObj>
                </mc:Choice>
                <mc:Fallback>
                  <p:oleObj r:id="rId21" imgW="774065" imgH="444500" progId="Equation.KSEE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22"/>
                        <a:stretch>
                          <a:fillRect/>
                        </a:stretch>
                      </p:blipFill>
                      <p:spPr>
                        <a:xfrm>
                          <a:off x="4616" y="8822"/>
                          <a:ext cx="1862" cy="1069"/>
                        </a:xfrm>
                        <a:prstGeom prst="rect">
                          <a:avLst/>
                        </a:prstGeom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23" name="对象 22">
              <a:hlinkClick action="ppaction://ole?verb="/>
            </p:cNvPr>
            <p:cNvGraphicFramePr>
              <a:graphicFrameLocks noChangeAspect="1"/>
            </p:cNvGraphicFramePr>
            <p:nvPr/>
          </p:nvGraphicFramePr>
          <p:xfrm>
            <a:off x="10755" y="6191"/>
            <a:ext cx="1862" cy="1069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100" r:id="rId23" imgW="774065" imgH="444500" progId="Equation.KSEE3">
                    <p:embed/>
                  </p:oleObj>
                </mc:Choice>
                <mc:Fallback>
                  <p:oleObj r:id="rId23" imgW="774065" imgH="444500" progId="Equation.KSEE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24"/>
                        <a:stretch>
                          <a:fillRect/>
                        </a:stretch>
                      </p:blipFill>
                      <p:spPr>
                        <a:xfrm>
                          <a:off x="10755" y="6191"/>
                          <a:ext cx="1862" cy="1069"/>
                        </a:xfrm>
                        <a:prstGeom prst="rect">
                          <a:avLst/>
                        </a:prstGeom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25" name="对象 24">
              <a:hlinkClick action="ppaction://ole?verb="/>
            </p:cNvPr>
            <p:cNvGraphicFramePr>
              <a:graphicFrameLocks noChangeAspect="1"/>
            </p:cNvGraphicFramePr>
            <p:nvPr/>
          </p:nvGraphicFramePr>
          <p:xfrm>
            <a:off x="8538" y="7153"/>
            <a:ext cx="367" cy="336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101" r:id="rId25" imgW="152400" imgH="139700" progId="Equation.KSEE3">
                    <p:embed/>
                  </p:oleObj>
                </mc:Choice>
                <mc:Fallback>
                  <p:oleObj r:id="rId25" imgW="152400" imgH="139700" progId="Equation.KSEE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26"/>
                        <a:stretch>
                          <a:fillRect/>
                        </a:stretch>
                      </p:blipFill>
                      <p:spPr>
                        <a:xfrm>
                          <a:off x="8538" y="7153"/>
                          <a:ext cx="367" cy="336"/>
                        </a:xfrm>
                        <a:prstGeom prst="rect">
                          <a:avLst/>
                        </a:prstGeom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27" name="对象 26">
              <a:hlinkClick action="ppaction://ole?verb="/>
            </p:cNvPr>
            <p:cNvGraphicFramePr>
              <a:graphicFrameLocks noChangeAspect="1"/>
            </p:cNvGraphicFramePr>
            <p:nvPr/>
          </p:nvGraphicFramePr>
          <p:xfrm>
            <a:off x="7538" y="7400"/>
            <a:ext cx="367" cy="489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102" r:id="rId27" imgW="152400" imgH="203200" progId="Equation.KSEE3">
                    <p:embed/>
                  </p:oleObj>
                </mc:Choice>
                <mc:Fallback>
                  <p:oleObj r:id="rId27" imgW="152400" imgH="203200" progId="Equation.KSEE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28"/>
                        <a:stretch>
                          <a:fillRect/>
                        </a:stretch>
                      </p:blipFill>
                      <p:spPr>
                        <a:xfrm>
                          <a:off x="7538" y="7400"/>
                          <a:ext cx="367" cy="489"/>
                        </a:xfrm>
                        <a:prstGeom prst="rect">
                          <a:avLst/>
                        </a:prstGeom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29" name="文本框 28"/>
            <p:cNvSpPr txBox="1"/>
            <p:nvPr/>
          </p:nvSpPr>
          <p:spPr>
            <a:xfrm>
              <a:off x="7616" y="5297"/>
              <a:ext cx="544" cy="88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i="1">
                  <a:latin typeface="Times New Roman" panose="02020603050405020304" pitchFamily="18" charset="0"/>
                  <a:ea typeface="楷体" panose="02010609060101010101" charset="-122"/>
                </a:rPr>
                <a:t>P</a:t>
              </a:r>
              <a:endParaRPr lang="en-US" altLang="zh-CN" i="1">
                <a:latin typeface="Times New Roman" panose="02020603050405020304" pitchFamily="18" charset="0"/>
                <a:ea typeface="楷体" panose="02010609060101010101" charset="-122"/>
              </a:endParaRPr>
            </a:p>
          </p:txBody>
        </p:sp>
        <p:sp>
          <p:nvSpPr>
            <p:cNvPr id="30" name="文本框 29"/>
            <p:cNvSpPr txBox="1"/>
            <p:nvPr/>
          </p:nvSpPr>
          <p:spPr>
            <a:xfrm>
              <a:off x="9947" y="6133"/>
              <a:ext cx="544" cy="88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i="1">
                  <a:latin typeface="Times New Roman" panose="02020603050405020304" pitchFamily="18" charset="0"/>
                  <a:ea typeface="楷体" panose="02010609060101010101" charset="-122"/>
                </a:rPr>
                <a:t>A</a:t>
              </a:r>
              <a:endParaRPr lang="en-US" altLang="zh-CN" i="1">
                <a:latin typeface="Times New Roman" panose="02020603050405020304" pitchFamily="18" charset="0"/>
                <a:ea typeface="楷体" panose="02010609060101010101" charset="-122"/>
              </a:endParaRPr>
            </a:p>
          </p:txBody>
        </p:sp>
        <p:sp>
          <p:nvSpPr>
            <p:cNvPr id="31" name="文本框 30"/>
            <p:cNvSpPr txBox="1"/>
            <p:nvPr/>
          </p:nvSpPr>
          <p:spPr>
            <a:xfrm>
              <a:off x="6396" y="7349"/>
              <a:ext cx="544" cy="88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i="1">
                  <a:latin typeface="Times New Roman" panose="02020603050405020304" pitchFamily="18" charset="0"/>
                  <a:ea typeface="楷体" panose="02010609060101010101" charset="-122"/>
                </a:rPr>
                <a:t>B</a:t>
              </a:r>
              <a:endParaRPr lang="en-US" altLang="zh-CN" i="1">
                <a:latin typeface="Times New Roman" panose="02020603050405020304" pitchFamily="18" charset="0"/>
                <a:ea typeface="楷体" panose="02010609060101010101" charset="-122"/>
              </a:endParaRPr>
            </a:p>
          </p:txBody>
        </p:sp>
        <p:sp>
          <p:nvSpPr>
            <p:cNvPr id="32" name="文本框 31"/>
            <p:cNvSpPr txBox="1"/>
            <p:nvPr/>
          </p:nvSpPr>
          <p:spPr>
            <a:xfrm>
              <a:off x="8164" y="9142"/>
              <a:ext cx="544" cy="88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i="1">
                  <a:latin typeface="Times New Roman" panose="02020603050405020304" pitchFamily="18" charset="0"/>
                  <a:ea typeface="楷体" panose="02010609060101010101" charset="-122"/>
                </a:rPr>
                <a:t>C</a:t>
              </a:r>
              <a:endParaRPr lang="en-US" altLang="zh-CN" i="1">
                <a:latin typeface="Times New Roman" panose="02020603050405020304" pitchFamily="18" charset="0"/>
                <a:ea typeface="楷体" panose="02010609060101010101" charset="-122"/>
              </a:endParaRPr>
            </a:p>
          </p:txBody>
        </p:sp>
        <p:sp>
          <p:nvSpPr>
            <p:cNvPr id="33" name="文本框 32"/>
            <p:cNvSpPr txBox="1"/>
            <p:nvPr/>
          </p:nvSpPr>
          <p:spPr>
            <a:xfrm>
              <a:off x="6886" y="6324"/>
              <a:ext cx="1116" cy="88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i="1">
                  <a:latin typeface="Times New Roman" panose="02020603050405020304" pitchFamily="18" charset="0"/>
                  <a:ea typeface="楷体" panose="02010609060101010101" charset="-122"/>
                </a:rPr>
                <a:t>P''</a:t>
              </a:r>
              <a:endParaRPr lang="en-US" altLang="zh-CN" i="1">
                <a:latin typeface="Times New Roman" panose="02020603050405020304" pitchFamily="18" charset="0"/>
                <a:ea typeface="楷体" panose="02010609060101010101" charset="-122"/>
              </a:endParaRPr>
            </a:p>
          </p:txBody>
        </p:sp>
        <p:sp>
          <p:nvSpPr>
            <p:cNvPr id="34" name="文本框 33"/>
            <p:cNvSpPr txBox="1"/>
            <p:nvPr/>
          </p:nvSpPr>
          <p:spPr>
            <a:xfrm>
              <a:off x="8706" y="7298"/>
              <a:ext cx="1111" cy="88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i="1">
                  <a:latin typeface="Times New Roman" panose="02020603050405020304" pitchFamily="18" charset="0"/>
                  <a:ea typeface="楷体" panose="02010609060101010101" charset="-122"/>
                </a:rPr>
                <a:t>A''</a:t>
              </a:r>
              <a:endParaRPr lang="en-US" altLang="zh-CN" i="1">
                <a:latin typeface="Times New Roman" panose="02020603050405020304" pitchFamily="18" charset="0"/>
                <a:ea typeface="楷体" panose="02010609060101010101" charset="-122"/>
              </a:endParaRPr>
            </a:p>
          </p:txBody>
        </p:sp>
        <p:sp>
          <p:nvSpPr>
            <p:cNvPr id="35" name="文本框 34"/>
            <p:cNvSpPr txBox="1"/>
            <p:nvPr/>
          </p:nvSpPr>
          <p:spPr>
            <a:xfrm>
              <a:off x="5586" y="8097"/>
              <a:ext cx="1030" cy="88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i="1">
                  <a:latin typeface="Times New Roman" panose="02020603050405020304" pitchFamily="18" charset="0"/>
                  <a:ea typeface="楷体" panose="02010609060101010101" charset="-122"/>
                </a:rPr>
                <a:t>B''</a:t>
              </a:r>
              <a:endParaRPr lang="en-US" altLang="zh-CN" i="1">
                <a:latin typeface="Times New Roman" panose="02020603050405020304" pitchFamily="18" charset="0"/>
                <a:ea typeface="楷体" panose="02010609060101010101" charset="-122"/>
              </a:endParaRPr>
            </a:p>
          </p:txBody>
        </p:sp>
        <p:sp>
          <p:nvSpPr>
            <p:cNvPr id="36" name="文本框 35"/>
            <p:cNvSpPr txBox="1"/>
            <p:nvPr/>
          </p:nvSpPr>
          <p:spPr>
            <a:xfrm>
              <a:off x="6886" y="10015"/>
              <a:ext cx="1273" cy="88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i="1">
                  <a:latin typeface="Times New Roman" panose="02020603050405020304" pitchFamily="18" charset="0"/>
                  <a:ea typeface="楷体" panose="02010609060101010101" charset="-122"/>
                </a:rPr>
                <a:t>C''</a:t>
              </a:r>
              <a:endParaRPr lang="en-US" altLang="zh-CN" i="1">
                <a:latin typeface="Times New Roman" panose="02020603050405020304" pitchFamily="18" charset="0"/>
                <a:ea typeface="楷体" panose="02010609060101010101" charset="-122"/>
              </a:endParaRPr>
            </a:p>
          </p:txBody>
        </p:sp>
        <p:sp>
          <p:nvSpPr>
            <p:cNvPr id="37" name="文本框 36"/>
            <p:cNvSpPr txBox="1"/>
            <p:nvPr/>
          </p:nvSpPr>
          <p:spPr>
            <a:xfrm>
              <a:off x="2997" y="4229"/>
              <a:ext cx="850" cy="81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1600" i="1">
                  <a:latin typeface="Times New Roman" panose="02020603050405020304" pitchFamily="18" charset="0"/>
                  <a:ea typeface="楷体" panose="02010609060101010101" charset="-122"/>
                </a:rPr>
                <a:t>O</a:t>
              </a:r>
              <a:endParaRPr lang="en-US" altLang="zh-CN" sz="1600" i="1">
                <a:latin typeface="Times New Roman" panose="02020603050405020304" pitchFamily="18" charset="0"/>
                <a:ea typeface="楷体" panose="02010609060101010101" charset="-122"/>
              </a:endParaRPr>
            </a:p>
          </p:txBody>
        </p:sp>
        <p:sp>
          <p:nvSpPr>
            <p:cNvPr id="38" name="文本框 37"/>
            <p:cNvSpPr txBox="1"/>
            <p:nvPr/>
          </p:nvSpPr>
          <p:spPr>
            <a:xfrm>
              <a:off x="9329" y="4407"/>
              <a:ext cx="497" cy="88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i="1">
                  <a:latin typeface="Times New Roman" panose="02020603050405020304" pitchFamily="18" charset="0"/>
                  <a:ea typeface="楷体" panose="02010609060101010101" charset="-122"/>
                </a:rPr>
                <a:t>x</a:t>
              </a:r>
              <a:endParaRPr lang="en-US" altLang="zh-CN" i="1">
                <a:latin typeface="Times New Roman" panose="02020603050405020304" pitchFamily="18" charset="0"/>
                <a:ea typeface="楷体" panose="02010609060101010101" charset="-122"/>
              </a:endParaRPr>
            </a:p>
          </p:txBody>
        </p:sp>
        <p:sp>
          <p:nvSpPr>
            <p:cNvPr id="39" name="文本框 38"/>
            <p:cNvSpPr txBox="1"/>
            <p:nvPr/>
          </p:nvSpPr>
          <p:spPr>
            <a:xfrm>
              <a:off x="3562" y="7828"/>
              <a:ext cx="611" cy="88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i="1">
                  <a:latin typeface="Times New Roman" panose="02020603050405020304" pitchFamily="18" charset="0"/>
                  <a:ea typeface="楷体" panose="02010609060101010101" charset="-122"/>
                </a:rPr>
                <a:t>y</a:t>
              </a:r>
              <a:endParaRPr lang="en-US" altLang="zh-CN" i="1">
                <a:latin typeface="Times New Roman" panose="02020603050405020304" pitchFamily="18" charset="0"/>
                <a:ea typeface="楷体" panose="02010609060101010101" charset="-122"/>
              </a:endParaRPr>
            </a:p>
          </p:txBody>
        </p:sp>
        <p:sp>
          <p:nvSpPr>
            <p:cNvPr id="43" name="文本框 42"/>
            <p:cNvSpPr txBox="1"/>
            <p:nvPr/>
          </p:nvSpPr>
          <p:spPr>
            <a:xfrm>
              <a:off x="9858" y="6941"/>
              <a:ext cx="544" cy="88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i="1">
                  <a:latin typeface="Times New Roman" panose="02020603050405020304" pitchFamily="18" charset="0"/>
                  <a:ea typeface="楷体" panose="02010609060101010101" charset="-122"/>
                </a:rPr>
                <a:t>E</a:t>
              </a:r>
              <a:endParaRPr lang="en-US" altLang="zh-CN" i="1">
                <a:latin typeface="Times New Roman" panose="02020603050405020304" pitchFamily="18" charset="0"/>
                <a:ea typeface="楷体" panose="02010609060101010101" charset="-122"/>
              </a:endParaRPr>
            </a:p>
          </p:txBody>
        </p:sp>
        <p:cxnSp>
          <p:nvCxnSpPr>
            <p:cNvPr id="44" name="直接箭头连接符 43"/>
            <p:cNvCxnSpPr>
              <a:stCxn id="18" idx="3"/>
            </p:cNvCxnSpPr>
            <p:nvPr/>
          </p:nvCxnSpPr>
          <p:spPr>
            <a:xfrm flipV="1">
              <a:off x="6478" y="8105"/>
              <a:ext cx="407" cy="1252"/>
            </a:xfrm>
            <a:prstGeom prst="straightConnector1">
              <a:avLst/>
            </a:prstGeom>
            <a:ln w="12700">
              <a:tailEnd type="arrow" w="med" len="med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45" name="直接箭头连接符 44"/>
            <p:cNvCxnSpPr/>
            <p:nvPr/>
          </p:nvCxnSpPr>
          <p:spPr>
            <a:xfrm flipH="1">
              <a:off x="9875" y="6816"/>
              <a:ext cx="932" cy="463"/>
            </a:xfrm>
            <a:prstGeom prst="straightConnector1">
              <a:avLst/>
            </a:prstGeom>
            <a:ln w="12700">
              <a:tailEnd type="arrow" w="med" len="med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46" name="直接箭头连接符 45"/>
            <p:cNvCxnSpPr>
              <a:stCxn id="27" idx="0"/>
            </p:cNvCxnSpPr>
            <p:nvPr/>
          </p:nvCxnSpPr>
          <p:spPr>
            <a:xfrm flipH="1" flipV="1">
              <a:off x="7671" y="7133"/>
              <a:ext cx="51" cy="267"/>
            </a:xfrm>
            <a:prstGeom prst="straightConnector1">
              <a:avLst/>
            </a:prstGeom>
            <a:ln w="12700">
              <a:tailEnd type="arrow" w="med" len="med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47" name="直接箭头连接符 46"/>
            <p:cNvCxnSpPr/>
            <p:nvPr/>
          </p:nvCxnSpPr>
          <p:spPr>
            <a:xfrm flipH="1" flipV="1">
              <a:off x="8538" y="6816"/>
              <a:ext cx="125" cy="374"/>
            </a:xfrm>
            <a:prstGeom prst="straightConnector1">
              <a:avLst/>
            </a:prstGeom>
            <a:ln w="12700">
              <a:tailEnd type="arrow" w="med" len="med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24"/>
          <p:cNvGrpSpPr/>
          <p:nvPr/>
        </p:nvGrpSpPr>
        <p:grpSpPr>
          <a:xfrm>
            <a:off x="571477" y="272852"/>
            <a:ext cx="6500859" cy="714380"/>
            <a:chOff x="571472" y="272849"/>
            <a:chExt cx="6500858" cy="714380"/>
          </a:xfrm>
        </p:grpSpPr>
        <p:sp>
          <p:nvSpPr>
            <p:cNvPr id="7" name="Rectangle 3"/>
            <p:cNvSpPr txBox="1">
              <a:spLocks noChangeArrowheads="1"/>
            </p:cNvSpPr>
            <p:nvPr/>
          </p:nvSpPr>
          <p:spPr bwMode="auto">
            <a:xfrm>
              <a:off x="571472" y="272849"/>
              <a:ext cx="6500858" cy="714380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30000"/>
                </a:lnSpc>
                <a:spcBef>
                  <a:spcPct val="20000"/>
                </a:spcBef>
                <a:buClr>
                  <a:schemeClr val="folHlink"/>
                </a:buClr>
              </a:pPr>
              <a:r>
                <a:rPr lang="zh-CN" altLang="en-US" sz="2800" b="1" smtClean="0">
                  <a:solidFill>
                    <a:srgbClr val="FF0000"/>
                  </a:solidFill>
                  <a:latin typeface="楷体" panose="02010609060101010101" charset="-122"/>
                  <a:ea typeface="楷体" panose="02010609060101010101" charset="-122"/>
                  <a:cs typeface="Times New Roman" panose="02020603050405020304" pitchFamily="18" charset="0"/>
                </a:rPr>
                <a:t>几何方程和物理方程</a:t>
              </a:r>
              <a:r>
                <a:rPr lang="en-US" altLang="zh-CN" sz="2800" b="1" smtClean="0">
                  <a:solidFill>
                    <a:srgbClr val="FF0000"/>
                  </a:solidFill>
                  <a:latin typeface="Times New Roman" panose="02020603050405020304" pitchFamily="18" charset="0"/>
                  <a:ea typeface="黑体" panose="02010609060101010101" pitchFamily="49" charset="-122"/>
                  <a:cs typeface="Times New Roman" panose="02020603050405020304" pitchFamily="18" charset="0"/>
                </a:rPr>
                <a:t> </a:t>
              </a:r>
              <a:endPara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endParaRPr>
            </a:p>
          </p:txBody>
        </p:sp>
        <p:sp>
          <p:nvSpPr>
            <p:cNvPr id="8" name="Line 5"/>
            <p:cNvSpPr>
              <a:spLocks noChangeShapeType="1"/>
            </p:cNvSpPr>
            <p:nvPr/>
          </p:nvSpPr>
          <p:spPr bwMode="auto">
            <a:xfrm>
              <a:off x="642910" y="928670"/>
              <a:ext cx="5759450" cy="0"/>
            </a:xfrm>
            <a:prstGeom prst="line">
              <a:avLst/>
            </a:prstGeom>
            <a:noFill/>
            <a:ln w="76200">
              <a:solidFill>
                <a:srgbClr val="FF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pic>
        <p:nvPicPr>
          <p:cNvPr id="9" name="Picture 18" descr="未标题-1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7815755" y="195578"/>
            <a:ext cx="1036637" cy="900113"/>
          </a:xfrm>
          <a:prstGeom prst="rect">
            <a:avLst/>
          </a:prstGeom>
          <a:noFill/>
          <a:ln w="9525">
            <a:noFill/>
            <a:miter lim="800000"/>
          </a:ln>
        </p:spPr>
      </p:pic>
      <p:graphicFrame>
        <p:nvGraphicFramePr>
          <p:cNvPr id="34824" name="Object 8"/>
          <p:cNvGraphicFramePr>
            <a:graphicFrameLocks noChangeAspect="1"/>
          </p:cNvGraphicFramePr>
          <p:nvPr/>
        </p:nvGraphicFramePr>
        <p:xfrm>
          <a:off x="1475819" y="2480408"/>
          <a:ext cx="2959735" cy="262763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103" name="Equation" r:id="rId4" imgW="1638300" imgH="1422400" progId="Equation.3">
                  <p:embed/>
                </p:oleObj>
              </mc:Choice>
              <mc:Fallback>
                <p:oleObj name="Equation" r:id="rId4" imgW="1638300" imgH="14224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475819" y="2480408"/>
                        <a:ext cx="2959735" cy="262763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34835" name="Text Box 19"/>
          <p:cNvSpPr txBox="1">
            <a:spLocks noChangeArrowheads="1"/>
          </p:cNvSpPr>
          <p:nvPr/>
        </p:nvSpPr>
        <p:spPr bwMode="auto">
          <a:xfrm>
            <a:off x="642620" y="1407795"/>
            <a:ext cx="6136005" cy="460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 type="none" w="sm" len="lg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>
              <a:spcBef>
                <a:spcPct val="50000"/>
              </a:spcBef>
              <a:buFont typeface="+mj-lt"/>
              <a:buAutoNum type="arabicPeriod" startAt="3"/>
            </a:pPr>
            <a:r>
              <a:rPr kumimoji="1" lang="zh-CN" altLang="en-US" sz="2400" b="1">
                <a:solidFill>
                  <a:srgbClr val="0000FF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当</a:t>
            </a:r>
            <a:r>
              <a:rPr kumimoji="1" lang="en-US" altLang="zh-CN" sz="2400" b="1" i="1">
                <a:solidFill>
                  <a:srgbClr val="0000FF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u</a:t>
            </a:r>
            <a:r>
              <a:rPr kumimoji="1" lang="en-US" altLang="zh-CN" sz="2400" b="1" i="1" baseline="-25000">
                <a:solidFill>
                  <a:srgbClr val="0000FF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ρ</a:t>
            </a:r>
            <a:r>
              <a:rPr kumimoji="1" lang="zh-CN" altLang="en-US" sz="2400" b="1">
                <a:solidFill>
                  <a:srgbClr val="0000FF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和</a:t>
            </a:r>
            <a:r>
              <a:rPr kumimoji="1" lang="en-US" altLang="zh-CN" sz="2400" b="1" i="1">
                <a:solidFill>
                  <a:srgbClr val="0000FF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u</a:t>
            </a:r>
            <a:r>
              <a:rPr kumimoji="1" lang="en-US" altLang="zh-CN" sz="2400" b="1" i="1" baseline="-25000">
                <a:solidFill>
                  <a:srgbClr val="0000FF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φ</a:t>
            </a:r>
            <a:r>
              <a:rPr kumimoji="1" lang="zh-CN" altLang="en-US" sz="2400" b="1">
                <a:solidFill>
                  <a:srgbClr val="0000FF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同时存在时，几何方程为</a:t>
            </a:r>
            <a:endParaRPr kumimoji="1" lang="zh-CN" altLang="en-US" sz="2400" b="1">
              <a:solidFill>
                <a:srgbClr val="0000FF"/>
              </a:solidFill>
              <a:uFillTx/>
              <a:latin typeface="Times New Roman" panose="02020603050405020304" pitchFamily="18" charset="0"/>
              <a:ea typeface="楷体" panose="02010609060101010101" charset="-122"/>
            </a:endParaRPr>
          </a:p>
        </p:txBody>
      </p:sp>
      <p:grpSp>
        <p:nvGrpSpPr>
          <p:cNvPr id="28" name="组合 27"/>
          <p:cNvGrpSpPr/>
          <p:nvPr/>
        </p:nvGrpSpPr>
        <p:grpSpPr>
          <a:xfrm>
            <a:off x="4904105" y="2419985"/>
            <a:ext cx="3891915" cy="3568065"/>
            <a:chOff x="7723" y="3811"/>
            <a:chExt cx="6129" cy="5619"/>
          </a:xfrm>
        </p:grpSpPr>
        <p:pic>
          <p:nvPicPr>
            <p:cNvPr id="24" name="图片 23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8034" y="3850"/>
              <a:ext cx="5818" cy="5192"/>
            </a:xfrm>
            <a:prstGeom prst="rect">
              <a:avLst/>
            </a:prstGeom>
          </p:spPr>
        </p:pic>
        <p:sp>
          <p:nvSpPr>
            <p:cNvPr id="3" name="文本框 2"/>
            <p:cNvSpPr txBox="1"/>
            <p:nvPr/>
          </p:nvSpPr>
          <p:spPr>
            <a:xfrm>
              <a:off x="7723" y="3811"/>
              <a:ext cx="311" cy="5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1600">
                  <a:latin typeface="Times New Roman" panose="02020603050405020304" pitchFamily="18" charset="0"/>
                </a:rPr>
                <a:t>O</a:t>
              </a:r>
              <a:endParaRPr lang="en-US" altLang="zh-CN" sz="1600">
                <a:latin typeface="Times New Roman" panose="02020603050405020304" pitchFamily="18" charset="0"/>
              </a:endParaRPr>
            </a:p>
          </p:txBody>
        </p:sp>
        <p:sp>
          <p:nvSpPr>
            <p:cNvPr id="4" name="文本框 3"/>
            <p:cNvSpPr txBox="1"/>
            <p:nvPr/>
          </p:nvSpPr>
          <p:spPr>
            <a:xfrm>
              <a:off x="12500" y="4000"/>
              <a:ext cx="311" cy="5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i="1">
                  <a:latin typeface="Times New Roman" panose="02020603050405020304" pitchFamily="18" charset="0"/>
                </a:rPr>
                <a:t>x</a:t>
              </a:r>
              <a:endParaRPr lang="en-US" altLang="zh-CN" i="1">
                <a:latin typeface="Times New Roman" panose="02020603050405020304" pitchFamily="18" charset="0"/>
              </a:endParaRPr>
            </a:p>
          </p:txBody>
        </p:sp>
        <p:sp>
          <p:nvSpPr>
            <p:cNvPr id="5" name="文本框 4"/>
            <p:cNvSpPr txBox="1"/>
            <p:nvPr/>
          </p:nvSpPr>
          <p:spPr>
            <a:xfrm>
              <a:off x="8114" y="6602"/>
              <a:ext cx="311" cy="5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i="1">
                  <a:latin typeface="Times New Roman" panose="02020603050405020304" pitchFamily="18" charset="0"/>
                </a:rPr>
                <a:t>y</a:t>
              </a:r>
              <a:endParaRPr lang="en-US" altLang="zh-CN" i="1">
                <a:latin typeface="Times New Roman" panose="02020603050405020304" pitchFamily="18" charset="0"/>
              </a:endParaRPr>
            </a:p>
          </p:txBody>
        </p:sp>
        <p:graphicFrame>
          <p:nvGraphicFramePr>
            <p:cNvPr id="10" name="对象 9">
              <a:hlinkClick action="ppaction://ole?verb=0"/>
            </p:cNvPr>
            <p:cNvGraphicFramePr>
              <a:graphicFrameLocks noChangeAspect="1"/>
            </p:cNvGraphicFramePr>
            <p:nvPr/>
          </p:nvGraphicFramePr>
          <p:xfrm>
            <a:off x="9794" y="4120"/>
            <a:ext cx="288" cy="340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104" r:id="rId7" imgW="139700" imgH="165100" progId="Equation.KSEE3">
                    <p:embed/>
                  </p:oleObj>
                </mc:Choice>
                <mc:Fallback>
                  <p:oleObj r:id="rId7" imgW="139700" imgH="165100" progId="Equation.KSEE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8"/>
                        <a:stretch>
                          <a:fillRect/>
                        </a:stretch>
                      </p:blipFill>
                      <p:spPr>
                        <a:xfrm>
                          <a:off x="9794" y="4120"/>
                          <a:ext cx="288" cy="340"/>
                        </a:xfrm>
                        <a:prstGeom prst="rect">
                          <a:avLst/>
                        </a:prstGeom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1" name="对象 10">
              <a:hlinkClick action="ppaction://ole?verb=0"/>
            </p:cNvPr>
            <p:cNvGraphicFramePr>
              <a:graphicFrameLocks noChangeAspect="1"/>
            </p:cNvGraphicFramePr>
            <p:nvPr/>
          </p:nvGraphicFramePr>
          <p:xfrm>
            <a:off x="9504" y="4644"/>
            <a:ext cx="446" cy="397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105" r:id="rId9" imgW="228600" imgH="203200" progId="Equation.KSEE3">
                    <p:embed/>
                  </p:oleObj>
                </mc:Choice>
                <mc:Fallback>
                  <p:oleObj r:id="rId9" imgW="228600" imgH="203200" progId="Equation.KSEE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10"/>
                        <a:stretch>
                          <a:fillRect/>
                        </a:stretch>
                      </p:blipFill>
                      <p:spPr>
                        <a:xfrm>
                          <a:off x="9504" y="4644"/>
                          <a:ext cx="446" cy="397"/>
                        </a:xfrm>
                        <a:prstGeom prst="rect">
                          <a:avLst/>
                        </a:prstGeom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2" name="对象 11">
              <a:hlinkClick action="ppaction://ole?verb=0"/>
            </p:cNvPr>
            <p:cNvGraphicFramePr>
              <a:graphicFrameLocks noChangeAspect="1"/>
            </p:cNvGraphicFramePr>
            <p:nvPr/>
          </p:nvGraphicFramePr>
          <p:xfrm>
            <a:off x="11380" y="5005"/>
            <a:ext cx="375" cy="510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106" r:id="rId11" imgW="177165" imgH="241300" progId="Equation.KSEE3">
                    <p:embed/>
                  </p:oleObj>
                </mc:Choice>
                <mc:Fallback>
                  <p:oleObj r:id="rId11" imgW="177165" imgH="241300" progId="Equation.KSEE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12"/>
                        <a:stretch>
                          <a:fillRect/>
                        </a:stretch>
                      </p:blipFill>
                      <p:spPr>
                        <a:xfrm>
                          <a:off x="11380" y="5005"/>
                          <a:ext cx="375" cy="510"/>
                        </a:xfrm>
                        <a:prstGeom prst="rect">
                          <a:avLst/>
                        </a:prstGeom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3" name="对象 12">
              <a:hlinkClick action="ppaction://ole?verb=0"/>
            </p:cNvPr>
            <p:cNvGraphicFramePr>
              <a:graphicFrameLocks noChangeAspect="1"/>
            </p:cNvGraphicFramePr>
            <p:nvPr/>
          </p:nvGraphicFramePr>
          <p:xfrm>
            <a:off x="11674" y="5493"/>
            <a:ext cx="403" cy="510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107" r:id="rId13" imgW="190500" imgH="241300" progId="Equation.KSEE3">
                    <p:embed/>
                  </p:oleObj>
                </mc:Choice>
                <mc:Fallback>
                  <p:oleObj r:id="rId13" imgW="190500" imgH="241300" progId="Equation.KSEE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14"/>
                        <a:stretch>
                          <a:fillRect/>
                        </a:stretch>
                      </p:blipFill>
                      <p:spPr>
                        <a:xfrm>
                          <a:off x="11674" y="5493"/>
                          <a:ext cx="403" cy="510"/>
                        </a:xfrm>
                        <a:prstGeom prst="rect">
                          <a:avLst/>
                        </a:prstGeom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14" name="文本框 13"/>
            <p:cNvSpPr txBox="1"/>
            <p:nvPr/>
          </p:nvSpPr>
          <p:spPr>
            <a:xfrm>
              <a:off x="11458" y="4625"/>
              <a:ext cx="285" cy="5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i="1">
                  <a:latin typeface="Times New Roman" panose="02020603050405020304" pitchFamily="18" charset="0"/>
                </a:rPr>
                <a:t>P</a:t>
              </a:r>
              <a:endParaRPr lang="en-US" altLang="zh-CN" i="1">
                <a:latin typeface="Times New Roman" panose="02020603050405020304" pitchFamily="18" charset="0"/>
              </a:endParaRPr>
            </a:p>
          </p:txBody>
        </p:sp>
        <p:sp>
          <p:nvSpPr>
            <p:cNvPr id="15" name="文本框 14"/>
            <p:cNvSpPr txBox="1"/>
            <p:nvPr/>
          </p:nvSpPr>
          <p:spPr>
            <a:xfrm>
              <a:off x="13305" y="5303"/>
              <a:ext cx="380" cy="5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i="1">
                  <a:latin typeface="Times New Roman" panose="02020603050405020304" pitchFamily="18" charset="0"/>
                </a:rPr>
                <a:t>A</a:t>
              </a:r>
              <a:endParaRPr lang="en-US" altLang="zh-CN" i="1">
                <a:latin typeface="Times New Roman" panose="02020603050405020304" pitchFamily="18" charset="0"/>
              </a:endParaRPr>
            </a:p>
          </p:txBody>
        </p:sp>
        <p:sp>
          <p:nvSpPr>
            <p:cNvPr id="16" name="文本框 15"/>
            <p:cNvSpPr txBox="1"/>
            <p:nvPr/>
          </p:nvSpPr>
          <p:spPr>
            <a:xfrm>
              <a:off x="10599" y="6346"/>
              <a:ext cx="285" cy="5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i="1">
                  <a:latin typeface="Times New Roman" panose="02020603050405020304" pitchFamily="18" charset="0"/>
                </a:rPr>
                <a:t>B</a:t>
              </a:r>
              <a:endParaRPr lang="en-US" altLang="zh-CN" i="1">
                <a:latin typeface="Times New Roman" panose="02020603050405020304" pitchFamily="18" charset="0"/>
              </a:endParaRPr>
            </a:p>
          </p:txBody>
        </p:sp>
        <p:sp>
          <p:nvSpPr>
            <p:cNvPr id="17" name="文本框 16"/>
            <p:cNvSpPr txBox="1"/>
            <p:nvPr/>
          </p:nvSpPr>
          <p:spPr>
            <a:xfrm>
              <a:off x="11835" y="5265"/>
              <a:ext cx="840" cy="5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i="1">
                  <a:latin typeface="Times New Roman" panose="02020603050405020304" pitchFamily="18" charset="0"/>
                </a:rPr>
                <a:t>P'''</a:t>
              </a:r>
              <a:endParaRPr lang="en-US" altLang="zh-CN" i="1">
                <a:latin typeface="Times New Roman" panose="02020603050405020304" pitchFamily="18" charset="0"/>
              </a:endParaRPr>
            </a:p>
          </p:txBody>
        </p:sp>
        <p:sp>
          <p:nvSpPr>
            <p:cNvPr id="18" name="文本框 17"/>
            <p:cNvSpPr txBox="1"/>
            <p:nvPr/>
          </p:nvSpPr>
          <p:spPr>
            <a:xfrm>
              <a:off x="12993" y="6287"/>
              <a:ext cx="765" cy="5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i="1">
                  <a:latin typeface="Times New Roman" panose="02020603050405020304" pitchFamily="18" charset="0"/>
                </a:rPr>
                <a:t>A'''</a:t>
              </a:r>
              <a:endParaRPr lang="en-US" altLang="zh-CN" i="1">
                <a:latin typeface="Times New Roman" panose="02020603050405020304" pitchFamily="18" charset="0"/>
              </a:endParaRPr>
            </a:p>
          </p:txBody>
        </p:sp>
        <p:sp>
          <p:nvSpPr>
            <p:cNvPr id="19" name="文本框 18"/>
            <p:cNvSpPr txBox="1"/>
            <p:nvPr/>
          </p:nvSpPr>
          <p:spPr>
            <a:xfrm>
              <a:off x="10652" y="7453"/>
              <a:ext cx="815" cy="5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i="1">
                  <a:latin typeface="Times New Roman" panose="02020603050405020304" pitchFamily="18" charset="0"/>
                </a:rPr>
                <a:t>B'''</a:t>
              </a:r>
              <a:endParaRPr lang="en-US" altLang="zh-CN" i="1">
                <a:latin typeface="Times New Roman" panose="02020603050405020304" pitchFamily="18" charset="0"/>
              </a:endParaRPr>
            </a:p>
          </p:txBody>
        </p:sp>
        <p:graphicFrame>
          <p:nvGraphicFramePr>
            <p:cNvPr id="20" name="对象 19">
              <a:hlinkClick action="ppaction://ole?verb=0"/>
            </p:cNvPr>
            <p:cNvGraphicFramePr>
              <a:graphicFrameLocks noChangeAspect="1"/>
            </p:cNvGraphicFramePr>
            <p:nvPr/>
          </p:nvGraphicFramePr>
          <p:xfrm>
            <a:off x="11847" y="6609"/>
            <a:ext cx="298" cy="397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108" r:id="rId15" imgW="152400" imgH="203200" progId="Equation.KSEE3">
                    <p:embed/>
                  </p:oleObj>
                </mc:Choice>
                <mc:Fallback>
                  <p:oleObj r:id="rId15" imgW="152400" imgH="203200" progId="Equation.KSEE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16"/>
                        <a:stretch>
                          <a:fillRect/>
                        </a:stretch>
                      </p:blipFill>
                      <p:spPr>
                        <a:xfrm>
                          <a:off x="11847" y="6609"/>
                          <a:ext cx="298" cy="397"/>
                        </a:xfrm>
                        <a:prstGeom prst="rect">
                          <a:avLst/>
                        </a:prstGeom>
                      </p:spPr>
                    </p:pic>
                  </p:oleObj>
                </mc:Fallback>
              </mc:AlternateContent>
            </a:graphicData>
          </a:graphic>
        </p:graphicFrame>
        <p:cxnSp>
          <p:nvCxnSpPr>
            <p:cNvPr id="21" name="直接箭头连接符 20"/>
            <p:cNvCxnSpPr/>
            <p:nvPr/>
          </p:nvCxnSpPr>
          <p:spPr>
            <a:xfrm flipH="1" flipV="1">
              <a:off x="11831" y="6433"/>
              <a:ext cx="88" cy="288"/>
            </a:xfrm>
            <a:prstGeom prst="straightConnector1">
              <a:avLst/>
            </a:prstGeom>
            <a:ln>
              <a:tailEnd type="arrow" w="med" len="med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2" name="直接箭头连接符 21"/>
            <p:cNvCxnSpPr/>
            <p:nvPr/>
          </p:nvCxnSpPr>
          <p:spPr>
            <a:xfrm flipH="1" flipV="1">
              <a:off x="12811" y="5961"/>
              <a:ext cx="68" cy="296"/>
            </a:xfrm>
            <a:prstGeom prst="straightConnector1">
              <a:avLst/>
            </a:prstGeom>
            <a:ln>
              <a:tailEnd type="arrow" w="med" len="med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graphicFrame>
          <p:nvGraphicFramePr>
            <p:cNvPr id="23" name="对象 22">
              <a:hlinkClick action="ppaction://ole?verb=0"/>
            </p:cNvPr>
            <p:cNvGraphicFramePr>
              <a:graphicFrameLocks noChangeAspect="1"/>
            </p:cNvGraphicFramePr>
            <p:nvPr/>
          </p:nvGraphicFramePr>
          <p:xfrm>
            <a:off x="12696" y="6209"/>
            <a:ext cx="298" cy="273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109" r:id="rId17" imgW="152400" imgH="139700" progId="Equation.KSEE3">
                    <p:embed/>
                  </p:oleObj>
                </mc:Choice>
                <mc:Fallback>
                  <p:oleObj r:id="rId17" imgW="152400" imgH="139700" progId="Equation.KSEE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18"/>
                        <a:stretch>
                          <a:fillRect/>
                        </a:stretch>
                      </p:blipFill>
                      <p:spPr>
                        <a:xfrm>
                          <a:off x="12696" y="6209"/>
                          <a:ext cx="298" cy="273"/>
                        </a:xfrm>
                        <a:prstGeom prst="rect">
                          <a:avLst/>
                        </a:prstGeom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25" name="文本框 24"/>
            <p:cNvSpPr txBox="1"/>
            <p:nvPr/>
          </p:nvSpPr>
          <p:spPr>
            <a:xfrm>
              <a:off x="12077" y="8850"/>
              <a:ext cx="815" cy="5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i="1">
                  <a:latin typeface="Times New Roman" panose="02020603050405020304" pitchFamily="18" charset="0"/>
                </a:rPr>
                <a:t>C'''</a:t>
              </a:r>
              <a:endParaRPr lang="en-US" altLang="zh-CN" i="1">
                <a:latin typeface="Times New Roman" panose="02020603050405020304" pitchFamily="18" charset="0"/>
              </a:endParaRPr>
            </a:p>
          </p:txBody>
        </p:sp>
        <p:sp>
          <p:nvSpPr>
            <p:cNvPr id="27" name="文本框 26"/>
            <p:cNvSpPr txBox="1"/>
            <p:nvPr/>
          </p:nvSpPr>
          <p:spPr>
            <a:xfrm>
              <a:off x="11987" y="7497"/>
              <a:ext cx="285" cy="5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i="1">
                  <a:latin typeface="Times New Roman" panose="02020603050405020304" pitchFamily="18" charset="0"/>
                </a:rPr>
                <a:t>C</a:t>
              </a:r>
              <a:endParaRPr lang="en-US" altLang="zh-CN" i="1">
                <a:latin typeface="Times New Roman" panose="02020603050405020304" pitchFamily="18" charset="0"/>
              </a:endParaRPr>
            </a:p>
          </p:txBody>
        </p:sp>
      </p:grp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24"/>
          <p:cNvGrpSpPr/>
          <p:nvPr/>
        </p:nvGrpSpPr>
        <p:grpSpPr>
          <a:xfrm>
            <a:off x="571477" y="272852"/>
            <a:ext cx="6500859" cy="714380"/>
            <a:chOff x="571472" y="272849"/>
            <a:chExt cx="6500858" cy="714380"/>
          </a:xfrm>
        </p:grpSpPr>
        <p:sp>
          <p:nvSpPr>
            <p:cNvPr id="7" name="Rectangle 3"/>
            <p:cNvSpPr txBox="1">
              <a:spLocks noChangeArrowheads="1"/>
            </p:cNvSpPr>
            <p:nvPr/>
          </p:nvSpPr>
          <p:spPr bwMode="auto">
            <a:xfrm>
              <a:off x="571472" y="272849"/>
              <a:ext cx="6500858" cy="714380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30000"/>
                </a:lnSpc>
                <a:spcBef>
                  <a:spcPct val="20000"/>
                </a:spcBef>
                <a:buClr>
                  <a:schemeClr val="folHlink"/>
                </a:buClr>
              </a:pPr>
              <a:r>
                <a:rPr lang="zh-CN" altLang="en-US" sz="2800" b="1" smtClean="0">
                  <a:solidFill>
                    <a:srgbClr val="FF0000"/>
                  </a:solidFill>
                  <a:latin typeface="楷体" panose="02010609060101010101" charset="-122"/>
                  <a:ea typeface="楷体" panose="02010609060101010101" charset="-122"/>
                  <a:cs typeface="Times New Roman" panose="02020603050405020304" pitchFamily="18" charset="0"/>
                </a:rPr>
                <a:t>几何方程和物理方程</a:t>
              </a:r>
              <a:r>
                <a:rPr lang="en-US" altLang="zh-CN" sz="2800" b="1" smtClean="0">
                  <a:solidFill>
                    <a:srgbClr val="FF0000"/>
                  </a:solidFill>
                  <a:latin typeface="Times New Roman" panose="02020603050405020304" pitchFamily="18" charset="0"/>
                  <a:ea typeface="黑体" panose="02010609060101010101" pitchFamily="49" charset="-122"/>
                  <a:cs typeface="Times New Roman" panose="02020603050405020304" pitchFamily="18" charset="0"/>
                </a:rPr>
                <a:t> </a:t>
              </a:r>
              <a:endPara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endParaRPr>
            </a:p>
          </p:txBody>
        </p:sp>
        <p:sp>
          <p:nvSpPr>
            <p:cNvPr id="8" name="Line 5"/>
            <p:cNvSpPr>
              <a:spLocks noChangeShapeType="1"/>
            </p:cNvSpPr>
            <p:nvPr/>
          </p:nvSpPr>
          <p:spPr bwMode="auto">
            <a:xfrm>
              <a:off x="642910" y="928670"/>
              <a:ext cx="5759450" cy="0"/>
            </a:xfrm>
            <a:prstGeom prst="line">
              <a:avLst/>
            </a:prstGeom>
            <a:noFill/>
            <a:ln w="76200">
              <a:solidFill>
                <a:srgbClr val="FF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pic>
        <p:nvPicPr>
          <p:cNvPr id="9" name="Picture 18" descr="未标题-1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7815755" y="195578"/>
            <a:ext cx="1036637" cy="900113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34835" name="Text Box 19"/>
          <p:cNvSpPr txBox="1">
            <a:spLocks noChangeArrowheads="1"/>
          </p:cNvSpPr>
          <p:nvPr/>
        </p:nvSpPr>
        <p:spPr bwMode="auto">
          <a:xfrm>
            <a:off x="754380" y="1440815"/>
            <a:ext cx="6136005" cy="460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 type="none" w="sm" len="lg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spcBef>
                <a:spcPct val="50000"/>
              </a:spcBef>
              <a:buFont typeface="+mj-lt"/>
              <a:buNone/>
            </a:pPr>
            <a:r>
              <a:rPr kumimoji="1" lang="zh-CN" altLang="en-US" sz="2400" b="1">
                <a:solidFill>
                  <a:srgbClr val="0000FF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物理方程：由广义胡克定律</a:t>
            </a:r>
            <a:endParaRPr kumimoji="1" lang="zh-CN" altLang="en-US" sz="2400" b="1">
              <a:solidFill>
                <a:srgbClr val="0000FF"/>
              </a:solidFill>
              <a:uFillTx/>
              <a:latin typeface="Times New Roman" panose="02020603050405020304" pitchFamily="18" charset="0"/>
              <a:ea typeface="楷体" panose="02010609060101010101" charset="-122"/>
            </a:endParaRPr>
          </a:p>
        </p:txBody>
      </p:sp>
      <p:graphicFrame>
        <p:nvGraphicFramePr>
          <p:cNvPr id="36867" name="Object 3"/>
          <p:cNvGraphicFramePr>
            <a:graphicFrameLocks noChangeAspect="1"/>
          </p:cNvGraphicFramePr>
          <p:nvPr/>
        </p:nvGraphicFramePr>
        <p:xfrm>
          <a:off x="2081887" y="2188062"/>
          <a:ext cx="3480435" cy="348678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110" name="Equation" r:id="rId4" imgW="1638300" imgH="1651000" progId="Equation.3">
                  <p:embed/>
                </p:oleObj>
              </mc:Choice>
              <mc:Fallback>
                <p:oleObj name="Equation" r:id="rId4" imgW="1638300" imgH="16510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2081887" y="2188062"/>
                        <a:ext cx="3480435" cy="348678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4" name="内容占位符 2"/>
          <p:cNvSpPr>
            <a:spLocks noGrp="1"/>
          </p:cNvSpPr>
          <p:nvPr>
            <p:ph idx="1"/>
          </p:nvPr>
        </p:nvSpPr>
        <p:spPr bwMode="auto">
          <a:xfrm>
            <a:off x="571472" y="1187035"/>
            <a:ext cx="8280920" cy="5112568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numCol="1" anchor="t" anchorCtr="0" compatLnSpc="1">
            <a:noAutofit/>
          </a:bodyPr>
          <a:lstStyle/>
          <a:p>
            <a:pPr fontAlgn="auto">
              <a:lnSpc>
                <a:spcPct val="120000"/>
              </a:lnSpc>
              <a:spcBef>
                <a:spcPts val="1200"/>
              </a:spcBef>
              <a:spcAft>
                <a:spcPts val="600"/>
              </a:spcAft>
              <a:buClr>
                <a:schemeClr val="tx1"/>
              </a:buClr>
              <a:buFont typeface="Wingdings" panose="05000000000000000000" pitchFamily="2" charset="2"/>
              <a:buChar char="p"/>
            </a:pPr>
            <a:r>
              <a:rPr lang="en-US" altLang="zh-CN" sz="2800" b="1" smtClean="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 </a:t>
            </a:r>
            <a:r>
              <a:rPr lang="zh-CN" altLang="en-US" sz="2800" b="1" smtClean="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平面问题的极坐标解答</a:t>
            </a:r>
            <a:endParaRPr lang="zh-CN" altLang="en-US" sz="2800" b="1" smtClean="0">
              <a:solidFill>
                <a:schemeClr val="tx1"/>
              </a:solidFill>
              <a:latin typeface="Times New Roman" panose="02020603050405020304" pitchFamily="18" charset="0"/>
              <a:ea typeface="楷体" panose="02010609060101010101" charset="-122"/>
              <a:cs typeface="Times New Roman" panose="02020603050405020304" pitchFamily="18" charset="0"/>
            </a:endParaRPr>
          </a:p>
          <a:p>
            <a:pPr lvl="1" fontAlgn="auto">
              <a:lnSpc>
                <a:spcPct val="120000"/>
              </a:lnSpc>
              <a:spcBef>
                <a:spcPts val="1200"/>
              </a:spcBef>
              <a:spcAft>
                <a:spcPts val="600"/>
              </a:spcAft>
              <a:buClr>
                <a:schemeClr val="tx1"/>
              </a:buClr>
              <a:buFont typeface="Wingdings" panose="05000000000000000000" charset="0"/>
              <a:buChar char=""/>
            </a:pPr>
            <a:r>
              <a:rPr lang="zh-CN" altLang="en-US" sz="2800" b="1" smtClean="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平衡微分方程</a:t>
            </a:r>
            <a:endParaRPr lang="zh-CN" altLang="en-US" sz="2800" b="1" smtClean="0">
              <a:solidFill>
                <a:schemeClr val="tx1"/>
              </a:solidFill>
              <a:latin typeface="Times New Roman" panose="02020603050405020304" pitchFamily="18" charset="0"/>
              <a:ea typeface="楷体" panose="02010609060101010101" charset="-122"/>
              <a:cs typeface="Times New Roman" panose="02020603050405020304" pitchFamily="18" charset="0"/>
            </a:endParaRPr>
          </a:p>
          <a:p>
            <a:pPr lvl="1" fontAlgn="auto">
              <a:lnSpc>
                <a:spcPct val="120000"/>
              </a:lnSpc>
              <a:spcBef>
                <a:spcPts val="1200"/>
              </a:spcBef>
              <a:spcAft>
                <a:spcPts val="600"/>
              </a:spcAft>
              <a:buClr>
                <a:schemeClr val="tx1"/>
              </a:buClr>
              <a:buFont typeface="Wingdings" panose="05000000000000000000" charset="0"/>
              <a:buChar char=""/>
            </a:pPr>
            <a:r>
              <a:rPr lang="zh-CN" altLang="en-US" sz="2800" b="1" smtClean="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几何方程和物理方程</a:t>
            </a:r>
            <a:endParaRPr lang="zh-CN" altLang="en-US" sz="2800" b="1" smtClean="0">
              <a:solidFill>
                <a:schemeClr val="tx1"/>
              </a:solidFill>
              <a:latin typeface="Times New Roman" panose="02020603050405020304" pitchFamily="18" charset="0"/>
              <a:ea typeface="楷体" panose="02010609060101010101" charset="-122"/>
              <a:cs typeface="Times New Roman" panose="02020603050405020304" pitchFamily="18" charset="0"/>
            </a:endParaRPr>
          </a:p>
          <a:p>
            <a:pPr fontAlgn="auto">
              <a:lnSpc>
                <a:spcPct val="120000"/>
              </a:lnSpc>
              <a:spcBef>
                <a:spcPts val="1200"/>
              </a:spcBef>
              <a:buClr>
                <a:schemeClr val="tx1"/>
              </a:buClr>
              <a:buFont typeface="Wingdings" panose="05000000000000000000" pitchFamily="2" charset="2"/>
              <a:buChar char="p"/>
            </a:pPr>
            <a:r>
              <a:rPr lang="en-US" altLang="zh-CN" sz="2800" b="1" smtClean="0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 </a:t>
            </a:r>
            <a:r>
              <a:rPr lang="zh-CN" altLang="en-US" sz="2800" b="1" smtClean="0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圆球孔隙扩张理论</a:t>
            </a:r>
            <a:endParaRPr lang="zh-CN" altLang="en-US" sz="2800" b="1" smtClean="0">
              <a:solidFill>
                <a:srgbClr val="FF0000"/>
              </a:solidFill>
              <a:latin typeface="Times New Roman" panose="02020603050405020304" pitchFamily="18" charset="0"/>
              <a:ea typeface="楷体" panose="02010609060101010101" charset="-122"/>
              <a:cs typeface="Times New Roman" panose="02020603050405020304" pitchFamily="18" charset="0"/>
            </a:endParaRPr>
          </a:p>
          <a:p>
            <a:pPr fontAlgn="auto">
              <a:lnSpc>
                <a:spcPct val="120000"/>
              </a:lnSpc>
              <a:spcBef>
                <a:spcPts val="1200"/>
              </a:spcBef>
              <a:buFont typeface="Wingdings" panose="05000000000000000000" pitchFamily="2" charset="2"/>
              <a:buChar char="p"/>
            </a:pPr>
            <a:r>
              <a:rPr lang="en-US" altLang="zh-CN" sz="2800" b="1" smtClean="0"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 </a:t>
            </a:r>
            <a:r>
              <a:rPr lang="zh-CN" altLang="en-US" sz="2800" b="1" smtClean="0"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椭球孔隙扩张理论</a:t>
            </a:r>
            <a:endParaRPr lang="zh-CN" altLang="en-US" sz="2800" b="1" smtClean="0">
              <a:latin typeface="Times New Roman" panose="02020603050405020304" pitchFamily="18" charset="0"/>
              <a:ea typeface="楷体" panose="02010609060101010101" charset="-122"/>
              <a:cs typeface="Times New Roman" panose="02020603050405020304" pitchFamily="18" charset="0"/>
            </a:endParaRPr>
          </a:p>
          <a:p>
            <a:pPr marL="0" indent="0">
              <a:lnSpc>
                <a:spcPct val="150000"/>
              </a:lnSpc>
              <a:spcBef>
                <a:spcPts val="1200"/>
              </a:spcBef>
              <a:buFont typeface="Wingdings" panose="05000000000000000000" pitchFamily="2" charset="2"/>
              <a:buNone/>
            </a:pPr>
            <a:endParaRPr lang="en-US" altLang="zh-CN" sz="2800" b="1" smtClean="0"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grpSp>
        <p:nvGrpSpPr>
          <p:cNvPr id="6" name="组合 24"/>
          <p:cNvGrpSpPr/>
          <p:nvPr/>
        </p:nvGrpSpPr>
        <p:grpSpPr>
          <a:xfrm>
            <a:off x="571477" y="272852"/>
            <a:ext cx="6500859" cy="714380"/>
            <a:chOff x="571472" y="272849"/>
            <a:chExt cx="6500858" cy="714380"/>
          </a:xfrm>
        </p:grpSpPr>
        <p:sp>
          <p:nvSpPr>
            <p:cNvPr id="7" name="Rectangle 3"/>
            <p:cNvSpPr txBox="1">
              <a:spLocks noChangeArrowheads="1"/>
            </p:cNvSpPr>
            <p:nvPr/>
          </p:nvSpPr>
          <p:spPr bwMode="auto">
            <a:xfrm>
              <a:off x="571472" y="272849"/>
              <a:ext cx="6500858" cy="714380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30000"/>
                </a:lnSpc>
                <a:spcBef>
                  <a:spcPct val="20000"/>
                </a:spcBef>
                <a:buClr>
                  <a:schemeClr val="folHlink"/>
                </a:buClr>
              </a:pPr>
              <a:r>
                <a:rPr lang="zh-CN" altLang="en-US" sz="2800" b="1" smtClean="0">
                  <a:solidFill>
                    <a:srgbClr val="FF0000"/>
                  </a:solidFill>
                  <a:latin typeface="楷体" panose="02010609060101010101" charset="-122"/>
                  <a:ea typeface="楷体" panose="02010609060101010101" charset="-122"/>
                  <a:cs typeface="Times New Roman" panose="02020603050405020304" pitchFamily="18" charset="0"/>
                </a:rPr>
                <a:t>目录</a:t>
              </a:r>
              <a:r>
                <a:rPr lang="en-US" altLang="zh-CN" sz="2800" b="1" smtClean="0">
                  <a:solidFill>
                    <a:srgbClr val="FF0000"/>
                  </a:solidFill>
                  <a:latin typeface="Times New Roman" panose="02020603050405020304" pitchFamily="18" charset="0"/>
                  <a:ea typeface="黑体" panose="02010609060101010101" pitchFamily="49" charset="-122"/>
                  <a:cs typeface="Times New Roman" panose="02020603050405020304" pitchFamily="18" charset="0"/>
                </a:rPr>
                <a:t> </a:t>
              </a:r>
              <a:endPara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endParaRPr>
            </a:p>
          </p:txBody>
        </p:sp>
        <p:sp>
          <p:nvSpPr>
            <p:cNvPr id="8" name="Line 5"/>
            <p:cNvSpPr>
              <a:spLocks noChangeShapeType="1"/>
            </p:cNvSpPr>
            <p:nvPr/>
          </p:nvSpPr>
          <p:spPr bwMode="auto">
            <a:xfrm>
              <a:off x="642910" y="928670"/>
              <a:ext cx="5759450" cy="0"/>
            </a:xfrm>
            <a:prstGeom prst="line">
              <a:avLst/>
            </a:prstGeom>
            <a:noFill/>
            <a:ln w="76200">
              <a:solidFill>
                <a:srgbClr val="FF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pic>
        <p:nvPicPr>
          <p:cNvPr id="9" name="Picture 18" descr="未标题-1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7815755" y="195578"/>
            <a:ext cx="1036637" cy="900113"/>
          </a:xfrm>
          <a:prstGeom prst="rect">
            <a:avLst/>
          </a:prstGeom>
          <a:noFill/>
          <a:ln w="9525">
            <a:noFill/>
            <a:miter lim="800000"/>
          </a:ln>
        </p:spPr>
      </p:pic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24"/>
          <p:cNvGrpSpPr/>
          <p:nvPr/>
        </p:nvGrpSpPr>
        <p:grpSpPr>
          <a:xfrm>
            <a:off x="571477" y="272852"/>
            <a:ext cx="6500859" cy="714380"/>
            <a:chOff x="571472" y="272849"/>
            <a:chExt cx="6500858" cy="714380"/>
          </a:xfrm>
        </p:grpSpPr>
        <p:sp>
          <p:nvSpPr>
            <p:cNvPr id="7" name="Rectangle 3"/>
            <p:cNvSpPr txBox="1">
              <a:spLocks noChangeArrowheads="1"/>
            </p:cNvSpPr>
            <p:nvPr/>
          </p:nvSpPr>
          <p:spPr bwMode="auto">
            <a:xfrm>
              <a:off x="571472" y="272849"/>
              <a:ext cx="6500858" cy="714380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30000"/>
                </a:lnSpc>
                <a:spcBef>
                  <a:spcPct val="20000"/>
                </a:spcBef>
                <a:buClr>
                  <a:schemeClr val="folHlink"/>
                </a:buClr>
              </a:pPr>
              <a:r>
                <a:rPr lang="zh-CN" altLang="en-US" sz="2800" b="1" smtClean="0">
                  <a:solidFill>
                    <a:srgbClr val="FF0000"/>
                  </a:solidFill>
                  <a:latin typeface="楷体" panose="02010609060101010101" charset="-122"/>
                  <a:ea typeface="楷体" panose="02010609060101010101" charset="-122"/>
                  <a:cs typeface="Times New Roman" panose="02020603050405020304" pitchFamily="18" charset="0"/>
                </a:rPr>
                <a:t>圆球孔隙扩张理论</a:t>
              </a:r>
              <a:r>
                <a:rPr lang="en-US" altLang="zh-CN" sz="2800" b="1" smtClean="0">
                  <a:solidFill>
                    <a:srgbClr val="FF0000"/>
                  </a:solidFill>
                  <a:latin typeface="Times New Roman" panose="02020603050405020304" pitchFamily="18" charset="0"/>
                  <a:ea typeface="黑体" panose="02010609060101010101" pitchFamily="49" charset="-122"/>
                  <a:cs typeface="Times New Roman" panose="02020603050405020304" pitchFamily="18" charset="0"/>
                </a:rPr>
                <a:t> </a:t>
              </a:r>
              <a:endPara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endParaRPr>
            </a:p>
          </p:txBody>
        </p:sp>
        <p:sp>
          <p:nvSpPr>
            <p:cNvPr id="8" name="Line 5"/>
            <p:cNvSpPr>
              <a:spLocks noChangeShapeType="1"/>
            </p:cNvSpPr>
            <p:nvPr/>
          </p:nvSpPr>
          <p:spPr bwMode="auto">
            <a:xfrm>
              <a:off x="642910" y="928670"/>
              <a:ext cx="5759450" cy="0"/>
            </a:xfrm>
            <a:prstGeom prst="line">
              <a:avLst/>
            </a:prstGeom>
            <a:noFill/>
            <a:ln w="76200">
              <a:solidFill>
                <a:srgbClr val="FF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pic>
        <p:nvPicPr>
          <p:cNvPr id="9" name="Picture 18" descr="未标题-1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7815755" y="195578"/>
            <a:ext cx="1036637" cy="900113"/>
          </a:xfrm>
          <a:prstGeom prst="rect">
            <a:avLst/>
          </a:prstGeom>
          <a:noFill/>
          <a:ln w="9525">
            <a:noFill/>
            <a:miter lim="800000"/>
          </a:ln>
        </p:spPr>
      </p:pic>
      <p:graphicFrame>
        <p:nvGraphicFramePr>
          <p:cNvPr id="3" name="对象 2">
            <a:hlinkClick action="ppaction://ole?verb=0"/>
          </p:cNvPr>
          <p:cNvGraphicFramePr>
            <a:graphicFrameLocks noChangeAspect="1"/>
          </p:cNvGraphicFramePr>
          <p:nvPr/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111" r:id="rId4" imgW="114300" imgH="215900" progId="Equation.KSEE3">
                  <p:embed/>
                </p:oleObj>
              </mc:Choice>
              <mc:Fallback>
                <p:oleObj r:id="rId4" imgW="114300" imgH="2159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" name="对象 3">
            <a:hlinkClick action="ppaction://ole?verb=0"/>
          </p:cNvPr>
          <p:cNvGraphicFramePr>
            <a:graphicFrameLocks noChangeAspect="1"/>
          </p:cNvGraphicFramePr>
          <p:nvPr/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112" r:id="rId6" imgW="114300" imgH="215900" progId="Equation.KSEE3">
                  <p:embed/>
                </p:oleObj>
              </mc:Choice>
              <mc:Fallback>
                <p:oleObj r:id="rId6" imgW="114300" imgH="2159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9" name="文本框 18"/>
          <p:cNvSpPr txBox="1"/>
          <p:nvPr/>
        </p:nvSpPr>
        <p:spPr>
          <a:xfrm>
            <a:off x="151130" y="836930"/>
            <a:ext cx="8701405" cy="2861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09600" fontAlgn="auto">
              <a:lnSpc>
                <a:spcPct val="150000"/>
              </a:lnSpc>
            </a:pPr>
            <a:r>
              <a:rPr lang="zh-CN" sz="2400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问题描述：</a:t>
            </a:r>
            <a:endParaRPr lang="zh-CN" sz="2400">
              <a:solidFill>
                <a:schemeClr val="tx1"/>
              </a:solidFill>
              <a:uFillTx/>
              <a:latin typeface="Times New Roman" panose="02020603050405020304" pitchFamily="18" charset="0"/>
              <a:ea typeface="楷体" panose="02010609060101010101" charset="-122"/>
            </a:endParaRPr>
          </a:p>
          <a:p>
            <a:pPr indent="609600" fontAlgn="auto">
              <a:lnSpc>
                <a:spcPct val="150000"/>
              </a:lnSpc>
            </a:pPr>
            <a:r>
              <a:rPr lang="zh-CN" sz="2400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一气泡腔体被饱和基质包围，气泡直径大于土颗粒，饱和基质承受外部总应力</a:t>
            </a:r>
            <a:r>
              <a:rPr lang="en-US" altLang="zh-CN" sz="2400" i="1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p</a:t>
            </a:r>
            <a:r>
              <a:rPr lang="zh-CN" altLang="en-US" sz="2400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，气泡腔内存在压力</a:t>
            </a:r>
            <a:r>
              <a:rPr lang="en-US" altLang="zh-CN" sz="2400" i="1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u</a:t>
            </a:r>
            <a:r>
              <a:rPr lang="en-US" altLang="zh-CN" sz="2400" i="1" baseline="-25000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g</a:t>
            </a:r>
            <a:r>
              <a:rPr lang="zh-CN" altLang="en-US" sz="2400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，如何确定气泡腔体在外部总应力</a:t>
            </a:r>
            <a:r>
              <a:rPr lang="en-US" altLang="zh-CN" sz="2400" i="1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p</a:t>
            </a:r>
            <a:r>
              <a:rPr lang="zh-CN" altLang="en-US" sz="2400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与内部压力</a:t>
            </a:r>
            <a:r>
              <a:rPr lang="en-US" altLang="zh-CN" sz="2400" i="1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u</a:t>
            </a:r>
            <a:r>
              <a:rPr lang="en-US" altLang="zh-CN" sz="2400" i="1" baseline="-25000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g</a:t>
            </a:r>
            <a:r>
              <a:rPr lang="zh-CN" altLang="en-US" sz="2400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charset="-122"/>
              </a:rPr>
              <a:t>变化时的。采用如下图所示的单元模型来进行分析。</a:t>
            </a:r>
            <a:endParaRPr lang="zh-CN" altLang="en-US" sz="2400">
              <a:solidFill>
                <a:schemeClr val="tx1"/>
              </a:solidFill>
              <a:uFillTx/>
              <a:latin typeface="Times New Roman" panose="02020603050405020304" pitchFamily="18" charset="0"/>
              <a:ea typeface="楷体" panose="02010609060101010101" charset="-122"/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957830" y="3698240"/>
            <a:ext cx="2719705" cy="244538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https://d.book118.com/135134300100011101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198</Paragraphs>
  <Slides>25</Slides>
  <Notes>23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baseType="lpstr" size="36">
      <vt:lpstr>Arial</vt:lpstr>
      <vt:lpstr>Calibri</vt:lpstr>
      <vt:lpstr>Calibri Light</vt:lpstr>
      <vt:lpstr>宋体</vt:lpstr>
      <vt:lpstr>Times New Roman</vt:lpstr>
      <vt:lpstr>Wingdings</vt:lpstr>
      <vt:lpstr>楷体</vt:lpstr>
      <vt:lpstr>黑体</vt:lpstr>
      <vt:lpstr>Arial Unicode MS</vt:lpstr>
      <vt:lpstr>楷体_GB2312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2024-09-09T12:59:24.879</cp:lastPrinted>
  <dcterms:created xsi:type="dcterms:W3CDTF">2024-09-09T04:59:24Z</dcterms:created>
  <dcterms:modified xsi:type="dcterms:W3CDTF">2024-09-09T04:59:27Z</dcterms:modified>
</cp:coreProperties>
</file>