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83F38-491C-431D-8E3D-690FA0C74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03337-F48B-460D-AC14-494ECB25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05A9-F697-4A59-8793-DEA3BFBB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158F4-445B-40E0-BEBC-256EFB7D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4C00F-35CE-4A7D-83BF-D5A6DC7D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E3031-0BCA-4952-9B9B-5116D43D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6B651-3207-4CD1-9CEB-1D62F7D4A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DCB6-CCD1-4140-BCCA-2D67FA03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9EEDE-35F0-4226-B9CE-6656B001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F010-4AE1-4A84-8784-202531FF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DF61D-DB55-4810-BA02-C37B4CDF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42223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创业营销环境分析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创业公司内部环境分析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包括政治、经济、社会文化、科技、法律和自然环境等方面，这些因素对所有企业产生普遍影响。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包括企业自身、供应商、营销中介、竞争对手、公众等因素，这些因素直接影响企业的营销活动。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创业营销环境分析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了解创业企业在市场营销中面临的内外部环境，包括宏观环境和微观环境，以及这些环境因素对企业营销活动的影响。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分析目的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评估市场机会与威胁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通过分析营销环境，企业可以了解市场需求、竞争态势和潜在机会，以及可能面临的威胁和挑战。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调整市场定位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通过分析市场上的竞争对手和目标客户的需求特点，企业可以调整自己的市场定位，以更好地满足客户需求并与其他竞争者区分开来。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基于对环境的深入了解，企业可以制定有针对性的营销策略，包括产品策略、价格策略、渠道策略和促销策略等。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通过有效的营销环境分析，企业可以更好地把握市场趋势，抓住市场机会，提高自身的市场竞争力。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917" b="1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分析国际政治形势对企业国际业务的影响，如贸易壁垒、关税等。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评估国家政治稳定性，以及政策对企业的支持程度。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了解国家法律法规对企业经营的影响，包括税收政策、劳动法、环保法规等。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了解国家经济增长情况，评估市场需求和消费者购买力。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就业率与工资水平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了解劳动力市场状况，预测人力资源成本和劳动力供应。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分析通货膨胀对企业成本和产品价格的影响。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了解目标市场的消费者习惯，包括生活方式、价值观和消费观念。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评估目标市场消费者的教育水平，分析其对产品需求和信息接受程度。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分析人口年龄结构、性别比例等，预测市场需求和消费趋势。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评估当前技术发展状况，预测新技术对企业的影响。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了解国家对知识产权保护的力度，评估企业技术创新的保护需求。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分析技术法规和标准对企业技术和产品发展的影响。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技术法规与标准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明确行业的定义和范围，包括主要产品或服务类型、目标客户群体等。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评估行业整体的市场规模和发展潜力，了解行业在国民经济中的地位和作用。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分析行业的市场结构，包括企业数量、规模、市场份额等，了解行业的集中程度和竞争格局。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识别行业内的重要竞争者，包括竞争对手的企业名称、市场份额、竞争优势等。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分析竞争者的营销策略、产品策略、价格策略等，了解其竞争优势和劣势。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评估竞争者的竞争态势，包括市场地位、品牌知名度、创新能力等，以及竞争者之间的关系。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关注行业的技术创新和发展趋势，包括新材料、新工艺、新产品的出现和应用。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关注市场需求的变化趋势，包括消费者需求、消费习惯、消费心理等方面的变化。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分析行业相关的政策法规变化，包括产业政策、环保政策、贸易政策等，了解其对行业发展的影响。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分析行业的全球化趋势，包括跨国公司在行业内的布局和影响，以及国际贸易和合作的趋势。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https://d.book118.com/135142223043011112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2024-09-18T10:34:12.384</cp:lastPrinted>
  <dcterms:created xsi:type="dcterms:W3CDTF">2024-09-18T02:34:12Z</dcterms:created>
  <dcterms:modified xsi:type="dcterms:W3CDTF">2024-09-18T02:34:14Z</dcterms:modified>
</cp:coreProperties>
</file>