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F518A-2108-4839-8EF6-A8D7775E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E8E59-8AEE-43D9-81DA-C772652B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8284-4126-451B-B1FC-24113695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EABC4-1C27-40C7-B9EB-6217BFB45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7EDA9-44C6-48DE-AAF3-597EF165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F23B2-C267-436D-BE1B-10849551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7B115-A4DC-4E7C-9499-C96006F4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DF41D-4716-4756-90BC-653457B6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BDEFA-8547-44F3-9E9F-14DA466A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53BBB-230A-4E86-95CC-B6F9A5688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1325-884D-416E-B357-EAA15E11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432032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临床药物治疗学概述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临床药物治疗方案设计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药物不良反应与防治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特殊人群的临床药物治疗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临床药物治疗学实践应用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临床药物治疗学概述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临床药物治疗学是一门研究药物治疗疾病原理、药物治疗方案制定和药物使用的科学。它旨在确保患者获得安全、有效、经济和合理的药物治疗。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临床药物治疗学具有很强的实践性和应用性，它要求医生根据患者的具体病情和药物知识，制定个性化的药物治疗方案，并在治疗过程中进行监测和调整，以确保最佳的治疗效果。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正确的药物治疗方案可以显著提高疾病的治疗效果，减少不良反应和病死率。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合理的药物治疗方案可以降低患者的医疗费用，减轻经济负担，同时也可以减少医疗资源的浪费。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通过确保患者获得安全、有效的药物治疗，可以维护患者的生命健康权益。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临床药物治疗学的重要性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41" r="235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临床药物治疗学起源于古代医学，随着时间的推移，逐渐发展成为一门独立的学科。早期的临床药物治疗学主要基于经验和实践，缺乏科学依据。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科学基础的发展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随着药理学、药代动力学和临床试验等学科的发展，临床药物治疗学逐渐建立了科学基础，能够对药物治疗进行科学的评估和优化。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在现代医学中，临床药物治疗学得到了广泛应用和发展，成为临床医学中不可或缺的一部分。随着新药研发和医疗技术的进步，临床药物治疗学将不断发展和完善。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临床药物治疗学的发展历程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药物作用靶点是指药物在体内的作用结合位点，包括受体、酶、离子通道、核酸等。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药物作用靶点可以是膜受体、细胞内受体、酶、离子通道、核酸等，这些靶点在细胞信号转导、代谢调控等方面发挥着重要作用。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了解药物作用靶点有助于理解药物的作用机制，预测药物的疗效和不良反应，以及为新药研发提供思路。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针对不同的靶点，药物的作用机制和作用效果也不同，因此需要针对具体靶点进行深入研究，以实现药物的精准治疗。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药物作用靶点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药物代谢动力学是研究药物在体内吸收、分布、代谢和排泄的学科。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药物的代谢过程包括首过效应、代谢转化等，这些过程会影响药物的疗效和安全性。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药物代谢动力学参数包括药物的吸收速率、分布容积、消除速率等，这些参数对于制定给药方案、预测疗效和不良反应具有重要意义。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药物代谢动力学的研究有助于了解药物在体内的行为，为临床合理用药提供科学依据。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药物效应动力学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药物效应动力学是研究药物对机体的作用及其机制的学科。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药物效应动力学的研究有助于了解药物对机体的作用及其机制，为临床合理用药提供科学依据。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药物的作用机制包括直接作用和间接作用，直接作用是指药物直接作用于靶点而产生效应，间接作用是指药物通过影响机体的内环境而产生效应。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药物效应动力学参数包括药物的效能、效价强度、治疗指数等，这些参数可以用来评估药物的疗效和安全性。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临床药物治疗方案设计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364" r="1836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治疗方案应确保药物能够有效地治疗疾病，缓解症状，提高患者的生活质量。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在确保治疗效果的同时，应尽量减少药物的不良反应，保障患者的用药安全。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治疗方案应考虑到药物的成本效益，避免不必要的浪费。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治疗方案应根据患者的具体情况，如年龄、性别、病情、遗传因素等，进行个体化的制定。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药物治疗方案的原则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治疗方案应在明确诊断的基础上制定，确保治疗的有效性和安全性。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诊断明确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用药途径和时间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根据患者的具体情况和药物的有效性、安全性、经济性等因素，选择最适合的药物。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根据患者的体重、病情等因素，调整药物的剂量，以达到最佳的治疗效果。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根据药物的性质和患者的具体情况，选择适当的用药途径和时间，以确保药物的吸收和利用。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药物治疗方案的制定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https://d.book118.com/135143203231011041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2024-09-02T08:26:39.347</cp:lastPrinted>
  <dcterms:created xsi:type="dcterms:W3CDTF">2024-09-02T00:26:39Z</dcterms:created>
  <dcterms:modified xsi:type="dcterms:W3CDTF">2024-09-02T00:26:41Z</dcterms:modified>
</cp:coreProperties>
</file>