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369A19-C787-467A-AD84-0EFE1C178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6FC6D-8E20-4F48-B3C3-F20D1409C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68FD9-E11B-4C33-9A1A-DE89317CC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36E792-11B2-4FC4-BF7F-B624F844D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3E7BF9-CDF4-4CC8-A8C0-1AA439066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F9BB88-4A42-4B3D-8B96-BEE6F9B27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18B1A2-AEF1-446E-AB64-996F7274B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3A8935-2428-4C5B-AE41-34513F612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F64164-DE5E-402F-B310-98E41562E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621614-34F6-44DC-B086-CA677A3B9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E8CCC-A70F-4342-86D8-34C441B83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143203233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团队的力量才是核心竞争力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团队力量的重要性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团队建设的要素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团队力量的案例分析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如何提升团队的核心竞争力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一个团队在荒野求生中，通过团结协作，最终成功找到出路。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故事一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故事二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故事三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一个团队在创业过程中，凭借团队力量，克服重重困难，最终取得成功。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一个团队在体育比赛中，通过默契配合，战胜实力强大的对手。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故事引入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团队力量是指团队成员之间相互协作、共同努力，实现共同目标的能力。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在现代社会，团队力量已经成为企业、组织和个人成功的关键因素之一。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团队力量可以创造奇迹，实现看似不可能的任务。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主题阐述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团队力量的重要性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团队成员共同追求的目标，能够激发团队凝聚力和协作精神，促使成员为实现目标而共同努力。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447" r="844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共同目标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有效的沟通交流是团队协作的基础，通过及时、准确的信息传递，可以消除误解、提高工作效率。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团队成员之间应相互支持、鼓励和帮助，共同面对挑战和困难，增强团队的战斗力。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互相支持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协作与合作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分工与效率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合理分工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根据团队成员的特长和资源进行合理分工，能够充分发挥各自的优势，提高工作效率和质量。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任务分配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根据工作量和紧急程度合理分配任务，确保团队成员能够高效地完成各自的工作。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时间管理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团队成员应合理规划工作时间，避免拖延和浪费时间，提高工作效率和产出。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团队成员应具备创新思维，敢于尝试新的方法和思路，不断寻求突破和创新。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鼓励团队成员分享知识和经验，通过集体智慧推动团队的创新和发展。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知识共享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建立有效的激励机制和奖励制度，激发团队成员的创新热情和积极性。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激励与奖励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创新与突破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团队建设的要素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https://d.book118.com/135143203233011034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2024-08-30T08:39:40.640</cp:lastPrinted>
  <dcterms:created xsi:type="dcterms:W3CDTF">2024-08-30T00:39:40Z</dcterms:created>
  <dcterms:modified xsi:type="dcterms:W3CDTF">2024-08-30T00:39:42Z</dcterms:modified>
</cp:coreProperties>
</file>