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79013-9474-41D8-8A5F-07A61694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5799F-9EFF-469B-91C7-2DDC335A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B70E0-2276-418C-BB0C-A197269A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7F0BF-195D-4068-9BFE-35B994A4E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B8583-79E3-4793-9A46-FD2121DCE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DB63E-6579-412C-8532-22E3115A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E98EF-81EE-4B43-AC05-42E0B9CD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CB9AC-11EB-4E00-8E85-2D41A6A2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139B8-08B6-4597-88FE-4AE5181E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995DB-11E1-4261-9A8F-4D7535A0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26653-204B-4FC2-8D9C-B7297CC2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433013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中国老龄化社会面临的挑战与应对策略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中国老龄化社会现状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老龄化趋势加剧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随着中国社会经济的快速发展和医疗水平的提高，人口平均寿命不断延长，老年人口比例逐年上升，老龄化趋势日益加剧。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老龄化导致劳动力人口减少，社会负担加重，对经济发展、社会保障和医疗卫生等方面都带来了巨大挑战。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根据国际标准，一个国家或地区65岁及以上老年人口占总人口比例超过7%，即进入老龄化社会；超过14%则进入深度老龄化社会；超过20%则进入超级老龄化社会。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老龄化社会定义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截至2022年底，中国65岁及以上老年人口占总人口比例已达到14.9%，标志着中国已进入深度老龄化社会。预计未来几十年内，这一比例将继续上升。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中国老龄化现状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老龄化社会定义及现状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中国老龄化社会现状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老龄化加速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随着生育率的下降和预期寿命的延长，中国人口老龄化速度正在加快，老年人口比例不断上升。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高龄化显著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高龄老人（80岁及以上）增长速度快，占比逐年提高，对社会养老和医疗服务体系构成更大压力。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空巢老人增多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随着家庭规模缩小和居住方式变化，空巢老人现象日益普遍，孤独感和心理问题凸显。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女性老人比例高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女性老人丧偶率高，且平均寿命长于男性，导致女性老人在老年人口中占比较高。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健康状况差异大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老年人口健康状况差异显著，部分老人身患多种疾病，对医疗和照护服务需求迫切。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地域分布不均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老龄化程度在地域上存在差异，东部沿海地区老龄化程度高于中西部地区。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城乡差异明显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城市老龄化程度高于农村，但农村空巢老人和留守老人问题更为突出。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流动人口影响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随着城市化进程加速和人口流动增加，流动人口对老龄化地域分布也产生一定影响。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地域分布与城乡差异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随着老年人口比例增加，养老金支出逐年增长，对社会养老保险基金造成巨大压力。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医疗保障负担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老年人医疗需求较高，医疗费用支出增加，对医疗保障体系形成挑战。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养老金支付压力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社会保障压力增大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https://d.book118.com/135143301334011113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2024-09-20T19:33:27.213</cp:lastPrinted>
  <dcterms:created xsi:type="dcterms:W3CDTF">2024-09-20T11:33:27Z</dcterms:created>
  <dcterms:modified xsi:type="dcterms:W3CDTF">2024-09-20T11:33:29Z</dcterms:modified>
</cp:coreProperties>
</file>