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FB8B9-943C-4C0D-B7BA-A9D48790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4F7BE-C175-49A5-BFDD-730EFCAF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AECCE-BF7D-4E22-BC7A-1C4DE6CA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A4CA7-04BA-45B0-84F7-1802DCB1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54F27-1EE3-40F8-9AEC-7F7C575A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0A00D-B7D0-4144-9666-E77CD3E2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D30AC-33A2-4B69-9B73-1D5AA2103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E34AF-293C-4EC3-BB5B-771C7D1B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1FCDD-D830-4AEC-A9CC-FC69CFF5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908FB-3FF7-46A0-AC7E-82308BB2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C1318-63B7-4F59-BFFD-EF179CD4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440431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作战方案可行性如何评估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作战方案可行性评估的方法和技术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58" r="2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评估作战方案的可行性，首先要明确方案所要达成的目标和任务，包括战略、战役和战术层面的目标，以及时间、空间和资源等方面的限制。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明确作战方案的目标和任务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了解当前的政治、经济、军事等形势，分析敌我双方的力量对比、装备水平、战术特点等情况，为评估作战方案的可行性提供依据。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分析当前形势和敌我双方情况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减少风险和损失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通过评估作战方案的可行性，可以预先发现潜在的风险和隐患，避免或减少因方案不当而造成的损失和浪费。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预测作战效果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通过评估作战方案的可行性，可以预测方案实施后的作战效果，包括能否达成预期目标、对敌我双方的影响等。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优化作战方案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评估过程中可以发现作战方案中存在的问题和不足，提出改进和优化建议，使方案更加符合实际情况和作战需求。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作战方案可行性评估是军事决策的重要环节，通过评估可以为决策者提供全面、客观的信息和建议，提高决策的科学性和准确性。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采用科学的方法和手段，对作战方案进行全面、深入的分析和评估，确保评估结果的科学性和准确性。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评估方法科学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评估所依据的数据和信息必须真实、可靠，经过严格的筛选和验证，以排除虚假信息和误导性数据对评估结果的影响。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根据作战任务、敌我双方情况和战场环境等因素，制定合理的评估标准，使评估结果具有可比性和客观性。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评估标准合理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充分披露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对评估过程中发现的问题和不足，要充分披露和说明，以便决策者全面了解作战方案的实际情况。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在评估过程中，要始终坚持实事求是的原则，客观反映作战方案的实际情况和优缺点，避免主观臆断和片面性。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公正无私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评估人员要保持公正无私的态度，不受任何外部因素的影响，确保评估结果的公正性和客观性。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在评估作战方案时，要全面考虑各种因素，包括政治、经济、军事、社会等各个方面，以及长期和短期的影响。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全面考虑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采用系统分析的方法，对作战方案进行整体和局部的分析，揭示其内在联系和相互作用。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在全面分析和系统分析的基础上，对作战方案进行综合评价，得出全面、客观的结论。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评估结果要具有可操作性，能够为决策者提供明确的指导和帮助，使其能够根据评估结果制定相应的改进措施和实施计划。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符合实际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评估结果要符合实际情况，考虑到各种实际因素的影响和制约，确保评估结果的实用性和可行性。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评估结果要具体明确，指出作战方案的可行性和存在的问题，提出具体的改进意见和建议。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作战方案可行性评估的主要内容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作战计划评估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计划是否符合战略目标和任务要求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计划的资源需求和分配是否合理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计划的步骤和流程是否合理、清晰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计划的时间安排是否紧凑、有效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作战力量评估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作战力量的数量、质量和结构是否合理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作战力量的士气、纪律和训练水平如何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作战力量的装备、物资和后勤支援是否充足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作战力量的指挥、协同和作战能力是否强大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敌情、我情和友情的分析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战场自然环境对作战的影响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社会、政治和经济环境对作战的影响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信息、网络和电磁环境对作战的影响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作战环境评估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作战风险评估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评估风险和威胁的可能性和影响程度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持续监测和调整风险管理策略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识别潜在的风险和威胁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制定风险应对措施和预案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https://d.book118.com/135144043122011104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2024-09-14T02:20:13.878</cp:lastPrinted>
  <dcterms:created xsi:type="dcterms:W3CDTF">2024-09-13T18:20:13Z</dcterms:created>
  <dcterms:modified xsi:type="dcterms:W3CDTF">2024-09-13T18:20:16Z</dcterms:modified>
</cp:coreProperties>
</file>