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67DA6D-6879-48ED-81E3-F8AF2BF012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14DAE3-EE1F-47E9-ADE1-000C2DCAE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B02C02-2B45-4AEB-88F4-1D2180F613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BF559F-C714-4109-AAA8-C2069971A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7D1D76-21F0-4924-8E86-75D7ABE434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7D11AE-2D12-4BBB-8EE2-F44066A95C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9585FF-2659-4503-BB29-DC4B7124AF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FF4DF9-DCF0-4887-9B17-181868BF82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E86943-DE4E-49C4-96F3-DF9FD1294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23D5D3-994D-4F3D-9872-86A1A2EAFA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385BE4-C06E-4761-A842-65F3C2EFDE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520034210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新材料科学与技术产业领域的市场营销与销售策略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产业概述与发展趋势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目标客户群体分析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销售策略制定与执行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合作与联盟拓展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产业概述与发展趋势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指具有优异性能和特殊功能的材料，或是采用新技术、新工艺制备的具有更高性能或功能的传统材料。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涵盖新材料的研发、生产、应用以及相关技术与服务的产业。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新材料科学与技术产业定义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新材料科学与技术产业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新材料定义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新材料产业已成为全球性的战略新兴产业，市场规模不断扩大，涉及领域广泛，包括能源、交通、信息、生物、医疗等。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随着科技的不断进步和需求的日益增长，新材料产业的市场规模将持续快速增长，预计未来几年将保持两位数的增长率。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增长速度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市场规模及增长速度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发展趋势与前景预测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新材料产业将朝着高性能化、多功能化、智能化、绿色化等方向发展，同时，随着3D打印、纳米技术、生物技术等新技术的不断涌现，新材料产业将不断创新和突破。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前景预测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新材料产业在未来将迎来更加广阔的发展空间，不仅在传统产业升级改造中扮演重要角色，还将在新兴产业如新能源、人工智能等领域发挥关键作用。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目标客户群体分析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个性化需求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由于新材料应用的广泛性，不同行业和领域的客户对材料性能、规格等方面有个性化需求。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品质保证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客户对新材料产品的品质稳定性、可靠性和耐久性等方面有严格要求。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高技术含量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新材料科学与技术产业的产品通常具有较高的技术含量，客户往往对产品的技术性能、创新性和先进性有较高要求。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按行业划分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新材料产品可广泛应用于航空航天、汽车、电子、建筑、医疗等多个行业，不同行业的客户对产品的需求和应用场景有所不同。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按规模划分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客户可分为大型企业、中型企业和小型企业等，不同规模的客户在采购新材料产品时的决策流程、预算和采购量等方面存在差异。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按地域划分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不同地域的客户受到当地政策、经济、文化等多种因素的影响，对新材料产品的需求和偏好也有所不同。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客户群体划分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698" b="6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698" b="6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目标客户定位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行业领导者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将行业领导者作为目标客户，通过满足其对新材料产品的创新和高性能需求，提升品牌知名度和市场份额。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高成长性企业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关注高成长性企业，提供符合其快速发展需求的新材料产品和技术支持，实现共同成长。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特定应用场景客户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针对具有特定应用场景的客户，如航空航天、新能源汽车等领域，提供定制化、专业化的新材料解决方案。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中小型创新型企业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专注于某一细分领域，通过技术创新和产品差异化获取市场份额，如国内的石墨烯企业。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跨界进入者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凭借在其他领域的技术积累和资源优势，跨界进入新材料领域，如苹果、谷歌等科技公司。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国内外大型新材料企业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拥有完整的产业链和强大的研发能力，在市场上占据主导地位，如美国杜邦、德国巴斯夫等。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主要竞争对手概况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38" r="1538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高性能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成本优势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竞争对手产品特点与优势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竞争对手的产品往往具有优异的物理、化学或机械性能，能够满足高端应用的需求。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根据客户需求提供定制化的产品解决方案，满足客户的个性化需求。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通过研发新技术、新工艺或新材料，推出具有创新性的产品，引领市场发展趋势。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通过优化生产流程、提高生产效率或采用廉价原料等方式，降低产品成本，获取价格竞争优势。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新材料领域呈现多元化竞争的格局，包括大型跨国企业、中小型创新型企业以及跨界进入者等。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新材料市场集中度逐渐提高，大型企业通过并购、整合等方式扩大市场份额，同时中小型企业在细分领域保持竞争优势。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市场集中度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未来新材料市场的竞争将更加激烈，企业需要不断加强技术创新和产品差异化，同时积极拓展新的应用领域和市场空间。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竞争格局与市场集中度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市场营销策略制定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https://d.book118.com/135200342100011104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2024-09-13T22:20:48.522</cp:lastPrinted>
  <dcterms:created xsi:type="dcterms:W3CDTF">2024-09-13T14:20:48Z</dcterms:created>
  <dcterms:modified xsi:type="dcterms:W3CDTF">2024-09-13T14:20:50Z</dcterms:modified>
</cp:coreProperties>
</file>