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702BE-D7B8-4FB0-B118-AF79872A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6EDDE-6AA4-4F90-9F41-E4434AE0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61553-CE6E-4AC3-BFAB-07B430926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7A7B3-F804-4277-8AF4-C9E090B5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5A24A-CC40-400B-A02D-59AB77020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9759F-2FBC-46F0-9846-D1927D2A4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ABAAF-5C56-416C-A500-9A113A28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DCAFB-78F5-45A4-88CF-1DC18920D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D880D-74CF-423F-8C25-BE2BE232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F4039-E8E9-46E3-B88F-06F97546B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4BA2D-55DA-466D-920A-91B3181E5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0103330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外科护理学胃癌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外科手术治疗胃癌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胃癌化疗与护理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胃癌患者的康复与护理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胃癌是起源于胃黏膜上皮的恶性肿瘤，是常见的消化道肿瘤之一。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根据组织学分类，胃癌可分为腺癌、鳞状细胞癌、腺鳞癌等类型。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胃癌的发生是多因素、多步骤的过程，涉及基因突变、环境因素、生活习惯等多种因素的综合作用。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胃癌的主要病因包括幽门螺杆菌感染、长期慢性胃炎、胃溃疡等慢性胃病，以及不良饮食习惯、吸烟、饮酒等生活习惯。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胃癌早期可无明显症状，随着病情进展可能出现上腹部疼痛、食欲不振、体重减轻等症状。晚期可能出现贫血、消化道出血、腹水等症状。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胃癌的诊断主要依靠胃镜检查和组织活检。其他辅助检查包括钡餐造影、CT、MRI等影像学检查，以及血液肿瘤标志物检查等。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外科手术治疗胃癌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胃癌的手术治疗主要包括根治性手术和姑息性手术。根治性手术旨在彻底切除肿瘤及其周围淋巴结，而姑息性手术则主要用于减轻肿瘤负荷或缓解并发症。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胃癌手术治疗适用于早期、中期及部分晚期胃癌患者。对于早期胃癌，手术切除是首选治疗方式；对于进展期胃癌，手术联合化疗、放疗等综合治疗是提高治愈率的关键。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手术前的护理准备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对患者进行心理疏导，减轻其焦虑、恐惧等不良情绪，增强治疗信心。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全面评估患者的身体状况，包括心肺功能、营养状况、凝血功能等，以确保手术安全。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指导患者进行必要的术前检查，如心电图、胸片、血常规、凝血功能等；做好手术区域的皮肤准备，预防术后感染。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手术后的护理措施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术后密切监测患者的生命体征，包括心率、呼吸、血压、体温等，以及观察伤口情况。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根据患者的疼痛程度，采取适当的疼痛控制措施，如药物治疗、物理治疗等。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根据患者的恢复情况，逐步恢复饮食。初期以流质、半流质食物为主，逐渐过渡到正常饮食。同时注意补充营养，促进伤口愈合。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针对胃癌手术后可能出现的并发症，如出血、感染、吻合口瘘等，采取相应的预防措施和护理措施，确保患者安全度过围手术期。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胃癌化疗与护理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https://d.book118.com/135201033302011122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2024-09-26T08:59:53.767</cp:lastPrinted>
  <dcterms:created xsi:type="dcterms:W3CDTF">2024-09-26T00:59:53Z</dcterms:created>
  <dcterms:modified xsi:type="dcterms:W3CDTF">2024-09-26T00:59:55Z</dcterms:modified>
</cp:coreProperties>
</file>