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F0A46-9071-4CA2-A88A-D8F370C27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B3A99-37BB-496C-8F78-5B31E199A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F8A57-3298-4962-A63A-E0580942B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A7E97-8B7A-42EA-975A-52D2F3D1F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276676-3E88-4A19-8B7E-534410804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12E75F-5E0A-4039-9500-506D5D73E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03150F-8FCC-496D-B247-21EBB467D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C0DE4-300C-4DBB-888F-9D55EF352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6E409-3264-4069-9DDB-0397906A0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7BF30-CB37-4E8C-BF44-705B85143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C433F-D352-4249-BABA-EC23E0F10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03031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电缆检查的质量要求与检验评估方法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电缆检查概述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电缆的质量要求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电缆检验评估方法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电缆检验评估标准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电缆检验评估的实施与监管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电缆检验评估的挑战与展望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电缆检查概述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确保电缆的安全运行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通过对电缆进行定期或不定期的检查，可以及时发现潜在的故障和隐患，避免发生安全事故，保障电力系统的稳定运行。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延长电缆使用寿命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通过对电缆进行合理的检查和维护，可以延长其使用寿命，提高经济效益。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提高供电质量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优质的电缆是保障供电质量的基础，通过对电缆的检查可以确保其性能良好，提高供电的可靠性和稳定性。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电缆检查的目的和意义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电缆检查的范围和对象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包括电力系统中所有类型的电缆，如高压电缆、低压电缆、控制电缆等。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检查对象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主要针对电缆本体及其附件，如绝缘层、护套、接头、终端等。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电缆检查的方法和步骤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外观检查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通过观察电缆外观是否有明显的损伤、变形、变色等异常现象，判断其是否受到外部因素的影响。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绝缘电阻测试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采用绝缘电阻测试仪对电缆的绝缘性能进行测试，判断其是否满足使用要求。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耐压试验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对电缆施加一定的电压，观察其是否能够承受相应的电压而不发生击穿现象，以检验其绝缘强度和耐压能力。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局部放电检测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利用局部放电检测仪对电缆进行局部放电测试，以发现潜在的绝缘缺陷和故障点。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电缆的质量要求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外观质量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电缆表面应光滑、无裂纹、毛刺、气泡等缺陷，颜色均匀。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尺寸精度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电缆的截面、直径、厚度等尺寸应符合设计要求，且公差在规定范围内。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机械性能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电缆应具有良好的抗拉、抗压、耐磨等机械性能，以保证在使用过程中不易损坏。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电缆的物理性能要求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绝缘电阻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电缆的绝缘电阻应符合国家标准，保证电流在传输过程中不会泄露。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耐电压性能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电缆应能承受规定的电压而不击穿，确保电力系统的安全运行。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传输性能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电缆的传输性能包括衰减、串音等指标，应满足通信或数据传输的要求。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电缆的电气性能要求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耐温性能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电缆应能在规定的温度范围内正常工作，不会因高温或低温导致性能下降。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耐潮性能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电缆应具有良好的耐潮湿性能，能在潮湿环境中长期使用而不受损。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耐油、耐酸碱性能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对于特殊应用场合，如石油化工等，电缆应具有耐油、耐酸碱等化学腐蚀的性能。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电缆的环境性能要求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电缆应具有阻燃性能，遇火时能自熄，不蔓延火焰。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阻燃性能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电缆在燃烧时应不产生有毒有害气体，符合环保要求。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无毒无害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电缆应具有较长的使用寿命和抗老化性能，以保证长期使用的安全性。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抗老化性能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电缆的安全性能要求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电缆检验评估方法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电缆标志应清晰、完整，包括型号、规格、电压等级、生产厂家等信息。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电缆表面应平整，无明显的凹凸、裂纹、气泡等缺陷。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电缆颜色应均匀，无明显色差。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外观检查法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电缆外径、内径、偏心度等应符合相关标准规定。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绝缘层厚度、护套厚度等关键尺寸应在允许误差范围内。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测量工具应经过校准，确保测量结果的准确性。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尺寸测量法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https://d.book118.com/135203031201011102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2024-09-11T11:55:40.631</cp:lastPrinted>
  <dcterms:created xsi:type="dcterms:W3CDTF">2024-09-11T03:55:40Z</dcterms:created>
  <dcterms:modified xsi:type="dcterms:W3CDTF">2024-09-11T03:55:42Z</dcterms:modified>
</cp:coreProperties>
</file>