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1E00B4-4E0F-4E36-81BE-9B4AA50F5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9F59F-DABF-4150-B391-844A0E0E3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BEA03F-F8E0-4DEF-98E8-8E9A764D1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5ED376-BC5B-4E43-9939-6648F02828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4C1315-4489-4D11-8C90-5FB0BFA511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99E48B-6F4D-4BC7-B754-69AD86A64E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40B24E-B11D-4B3A-9E6B-BD3BB96BFF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2AFF2D-8084-4B47-8746-19B9CAA62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796E4D-DAA7-4E4A-823C-5FE00B398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60D42-4614-4130-B783-50618CD9D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1331E-1FB7-451C-9399-780D0AE5C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20303232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企业成本控制的标准程序</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成本控制的基础工作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成本控制的实施步骤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成本控制的方法与技巧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成本控制的关键因素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成本控制的实践案例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成本控制概述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成本控制的定义与意义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成本控制是企业根据一定时期预先建立的成本管理目标，由成本控制主体在其职权范围内，在生产耗费发生以前和成本控制过程中，对各种影响成本的因素和条件采取的一系列预防和调节措施，以保证成本管理目标实现的管理行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成本控制定义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成本控制的过程是运用系统工程的原理对企业在生产经营过程中发生的各种耗费进行计算、调节和监督的过程，同时也是一个发现薄弱环节，挖掘内部潜力，寻找一切可能降低成本途径的过程。科学地组织实施成本控制，可以促进企业改善经营管理，转变经营机制，全面提高企业素质，使企业在市场竞争的环境下生存、发展和壮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成本控制意义</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成本控制原则：主要包括全面控制原则、经济效益原则、责权利相结合原则、例外管理原则等。</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成本控制目标：在企业发展战略中，成本控制处于极其重要的地位。如果同类产品的性能、质量相差无几，决定产品在市场竞争的主要因素则是价格，而决定产品价格高低的主要因素则是成本，因为只有降低了成本，才有可能降低产品的价格。成本管理控制目标必须首先是全过程的控制，不应仅是控制产品的生产成本，而应控制的是产品寿命周期成本的全部内容，实践证明，只有当产品的寿命周期成本得到有效控制，成本才会显著降低；而从全社会角度来看，只有如此才能真正达到节约社会资源的目的。</a:t>
            </a:r>
          </a:p>
        </p:txBody>
      </p:sp>
      <p:pic>
        <p:nvPicPr>
          <p:cNvPr id="6" name="Picture 6"/>
          <p:cNvPicPr>
            <a:picLocks noChangeAspect="1"/>
          </p:cNvPicPr>
          <p:nvPr/>
        </p:nvPicPr>
        <p:blipFill>
          <a:blip r:embed="rId2">
            <a:alphaModFix/>
          </a:blip>
          <a:srcRect l="15796" r="15796"/>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成本控制的原则与目标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提高经济效益</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企业是以盈利为目的的经济组织，因此提高经济效益是企业的重要目标之一。通过有效的成本控制，企业可以降低成本、增加利润，从而提高经济效益。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增强市场竞争力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在激烈的市场竞争中，企业要想获得竞争优势，就必须在产品质量、价格、服务等方面具有优势。通过成本控制，企业可以降低产品价格、提高产品质量和服务水平，从而增强市场竞争力。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随着市场竞争的加剧和资源的日益紧缺，企业的可持续发展越来越受到关注。通过成本控制，企业可以合理利用资源、减少浪费、保护环境，从而促进企业的可持续发展。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成本控制的基础工作</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明确各部门、各岗位在成本控制中的职责和权限，形成全员参与的成本控制氛围。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成本控制责任制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成本控制流程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成本控制考核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规范成本控制的各个环节，确保成本控制工作有序进行。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建立成本控制考核制度，对各部门、各岗位的成本控制成果进行定期考核和奖惩。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建立成本控制制度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807" b="78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制定成本控制标准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成本预算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根据企业历史数据、行业标准和市场情况，制定合理的成本预算，作为成本控制的依据。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标准成本</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通过分析产品生产工艺和流程，制定单位产品的标准成本，为实际成本与标准成本的对比分析提供依据。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成本差异分析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对实际成本与标准成本之间的差异进行分析，找出成本超支的原因和改进措施。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根据企业特点和成本管理要求，选择合适的成本核算方法，如品种法、分批法、分步法等。</a:t>
            </a:r>
          </a:p>
        </p:txBody>
      </p:sp>
      <p:pic>
        <p:nvPicPr>
          <p:cNvPr id="5" name="Picture 5"/>
          <p:cNvPicPr>
            <a:picLocks noChangeAspect="1"/>
          </p:cNvPicPr>
          <p:nvPr/>
        </p:nvPicPr>
        <p:blipFill>
          <a:blip r:embed="rId2"/>
          <a:srcRect l="16708" r="16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成本核算方法</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按照成本核算对象，合理归集和分配各项成本费用，确保成本信息的准确性和完整性。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成本费用归集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定期编制成本报表，反映企业成本构成、成本变动和成本控制成果，为管理决策提供依据。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成本报表编制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完善成本核算体系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成本控制的实施步骤</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146" r="301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运用科学方法，对未来一定时期内成本水平及其变化趋势进行预计和测算。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成本预测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根据预测结果，制定成本控制目标和计划，明确各部门和人员的成本控制责任。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成本计划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成本预测与计划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620" b="1562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按照规定的成本项目，对生产经营过程中发生的各项耗费进行归集和分配，计算出产品的实际成本。</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通过对成本核算数据的分析，揭示成本变动的原因和规律，为成本控制提供决策依据。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成本核算与分析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成本分析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成本核算</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成本监督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对生产经营过程中的各项耗费进行实时监控，确保成本控制计划的有效执行。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成本考核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定期对成本控制效果进行评估和考核，落实奖惩措施，激励员工积极参与成本控制。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成本监督与考核</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成本优化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通过改进生产工艺、提高劳动生产率、降低采购成本等措施，实现成本的持续优化。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成本改进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针对成本控制过程中发现的问题和不足，制定改进措施并跟踪实施效果，不断完善成本控制体系。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成本优化与改进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https://d.book118.com/135203032322011042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2024-09-04T08:44:28.422</cp:lastPrinted>
  <dcterms:created xsi:type="dcterms:W3CDTF">2024-09-04T00:44:28Z</dcterms:created>
  <dcterms:modified xsi:type="dcterms:W3CDTF">2024-09-04T00:44:30Z</dcterms:modified>
</cp:coreProperties>
</file>