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6BE43-EC60-424C-A35D-B52F78649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49104-1445-4A23-B35F-EFCAD020B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AD63A-AC0D-4B90-B8C6-99197C6FD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48BFD-4D0E-444A-9043-41F424958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DF733E-FA58-443E-8019-ABFA0279B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175AD7-3FE3-4C42-A9D5-23971FE66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C173E8-CE54-4418-8890-41497DE01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31365-FB71-492E-AA95-FD77C5DBF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9B806-67A2-43CB-890B-8DC328E31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E7D64-544B-4A51-8D0E-4BB9CA6A1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C7991-F2E7-41E0-B65A-2F5538CD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03311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新教师培训心得体会总结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培训过程中的收获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培训过程中的挑战与反思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对未来工作的展望与计划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对新教师培训的建议与意见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随着教育改革的深入，新教师需要不断更新教育观念和教学技能，以适应新的教育环境和学生需求。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通过培训，新教师可以学习先进的教学方法和策略，提高教学效果和学生的学习成果。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培训为新教师提供了学习和交流的平台，有助于他们在教学实践中不断成长和进步。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培训介绍了最新的教育理念和教学思想，帮助新教师树立正确的教育观和学生观。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教育理念更新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教学技能提升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学科知识拓展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通过观摩优秀教师的教学示范、学习有效的教学策略和方法，新教师可以提高自己的教学技能水平。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培训涵盖了丰富的学科知识，有助于新教师拓宽知识面、提高学科素养。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培训邀请了经验丰富的老教师分享教学实践经验和心得，为新教师提供了宝贵的参考和借鉴。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培训过程中的收获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学科专业知识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通过培训，我深入了解了所教学科的基本概念、原理和方法，为未来的教学工作打下了坚实的基础。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培训中，我学到了如何制定教学计划、设计教学方案、实施课堂教学以及评价学生学习成果等教学技能，这些技能对于我未来的教学工作具有重要的指导意义。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我掌握了使用现代教育技术的能力，如制作多媒体课件、运用网络资源等，这些技术将有助于提高我的教学效果和学生的学习兴趣。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培训使我意识到，教学应以学生的需求和发展为中心，注重培养学生的自主学习能力和创新精神。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学生中心的教学理念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我了解到，不同的学生有不同的学习方式和需求，因此，教师应采用多元化的教学方式，以满足不同学生的需求。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多元化的教学方式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培训中，我学到了如何制定科学合理的评价标准，采用多种评价方式全面评价学生的学习成果，这种评价方式更为客观公正。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评价方式的改革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教育教学理念更新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通过小组合作、集体备课等活动，我深刻体会到了团队协作的重要性，学会了与同事相互支持、共同进步。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培训使我意识到，良好的师生沟通是建立和谐师生关系的关键。我学会了如何与学生进行有效沟通，了解他们的需求和想法，从而更好地指导他们的学习。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我了解到家校合作对于学生成长的重要性，学会了如何与家长进行有效沟通，共同关注学生的成长进步。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培训过程中的挑战与反思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新教师往往刚从学校毕业，缺乏实际教学经验，对课堂管理和学生互动等方面存在不足。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在教学过程中，新教师可能会发现自己对某些学科知识的理解不够深入，难以应对学生的提问和需求。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学科知识储备不足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新教师在教学设计、教学方法和技巧等方面可能还不够熟练，需要不断学习和提高。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教学技能不够熟练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知识技能掌握不足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课堂管理能力欠缺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新教师在课堂纪律维护、学生行为引导和激励等方面可能存在困难。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教学效果评估不准确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由于缺乏经验，新教师可能难以准确评估自己的教学效果，无法及时发现和改进问题。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对学生了解不足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由于缺乏经验，新教师可能对学生的特点、需求和问题了解不足，难以制定个性化的教学方案。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839" r="983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教育教学实践不足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新教师可能面临备课、上课、批改作业、参加会议等多重任务，容易出现时间分配不合理的情况。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时间分配不合理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新教师往往面临较高的工作压力，包括教学任务的完成、学生成绩的期望、同事之间的竞争等。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工作压力过大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在面对工作压力时，新教师可能缺乏有效的自我调节能力，容易出现焦虑、疲惫等不良情绪。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缺乏自我调节能力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时间安排与压力管理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https://d.book118.com/135203311102011121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2024-09-24T04:50:13.032</cp:lastPrinted>
  <dcterms:created xsi:type="dcterms:W3CDTF">2024-09-23T20:50:13Z</dcterms:created>
  <dcterms:modified xsi:type="dcterms:W3CDTF">2024-09-23T20:50:14Z</dcterms:modified>
</cp:coreProperties>
</file>