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94A8DE-6869-480F-AD42-16435BB90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D9F161-6065-43B6-BE63-70BCBFD05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EFD7F-25ED-47D0-B553-F54A2E21B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314CFF-4DE9-40AC-920D-A348EEB4B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3F3F22-1389-404B-8F41-16F544590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B96B9C-250B-4552-AF97-970898B1A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0AAEFA-6F00-48FB-A80E-89954330E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2C1535-6452-4450-BFA2-9A60AB5E6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937199-C98C-4EC5-BD0D-46AB81C07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840BD4-2BE4-4827-9C44-2F8BA3A42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26B514-4645-4CEE-BDEE-AF2507F2E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20431413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车辆维修行业复工报告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复工前准备工作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复工后运营情况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供应链恢复情况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安全生产与质量控制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员工培训与关怀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面临的挑战与机遇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应对疫情挑战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随着新冠疫情得到有效控制，车辆维修行业正面临全面复工的任务，本报告旨在分析行业现状，提出复工策略和建议。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车辆维修行业是国民经济的重要组成部分，复工将有助于推动相关产业链的恢复和发展，促进经济稳定增长。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保障交通安全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车辆维修行业的正常运转对于保障道路交通安全具有重要意义，复工将有助于提高车辆维修质量和效率，减少交通事故的发生。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对车辆维修行业的现状进行深入调研和分析，包括市场规模、竞争格局、发展趋势等方面。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结合行业特点和实际情况，探讨有效的复工策略，包括政策扶持、技术创新、市场拓展等方面。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复工策略探讨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分享一些企业在疫情期间成功应对挑战、实现复工复产的实践经验，为行业提供参考和借鉴。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实践经验分享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展望未来车辆维修行业的发展趋势，提出针对性的建议和措施，促进行业健康、可持续发展。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复工前准备工作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制定防疫方案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根据国家和地方政府相关要求，结合行业特点，制定详细的防疫工作方案。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明确防疫责任人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指定专人负责防疫工作，确保各项措施得到有效执行。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加强防疫宣传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通过企业内部通讯、宣传栏等方式，加强员工防疫知识宣传，提高员工防疫意识。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防疫措施制定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为每位员工建立健康档案，记录员工健康状况及接触史等信息。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建立健康档案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要求员工每日进行体温测量和健康状况报告，发现异常情况及时上报。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每日健康监测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根据员工健康状况和接触史，合理安排工作计划和休息时间，避免交叉感染风险。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实行弹性工作制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员工健康监测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定期消毒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对维修车间、办公区域、员工宿舍等场所进行定期消毒，确保环境清洁卫生。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加强垃圾分类管理，设置废弃口罩专用垃圾桶，避免造成二次污染。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保持通风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加强室内通风换气，保持空气流通，减少病毒传播风险。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场地消毒与通风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复工后运营情况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客流量逐步恢复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随着疫情得到控制，人们出行需求增加，维修店的客流量也在逐步恢复。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预约制度推广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为避免人员聚集，维修店积极推广预约制度，合理安排顾客到店时间。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线上咨询增多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受疫情影响，顾客更倾向于通过线上渠道咨询维修问题，维修店也加强了线上客服团队建设。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客流量变化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加强安全检查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为确保顾客行车安全，维修店加强了车辆安全检查项目，如刹车系统、轮胎磨损等。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优化维修流程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为提高维修效率，维修店对维修流程进行了优化，如采用先进的故障诊断技术、提高配件采购效率等。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拓展消毒清洁服务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针对疫情期间车辆消毒清洁需求增加，维修店拓展了相关服务项目。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服务项目调整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随着客流量和服务项目的调整，维修店的营收也在逐步恢复。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营收逐步恢复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维修店在疫情期间加强了成本控制，如减少不必要的开支、提高员工工作效率等，有效降低了运营成本。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成本控制得当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通过提供优质的服务项目和良好的客户体验，维修店的客户满意度得到了提升，进而促进了营收的增长。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营收情况分析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供应链恢复情况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随着疫情得到控制，车辆维修行业的供应链逐步恢复，零配件供应逐渐稳定。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供应链恢复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为应对供应链中断风险，企业采取多样化采购策略，包括增加供应商数量、拓展采购渠道等。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多样化采购策略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企业加强库存管理，通过提高库存周转率、降低库存成本等措施，优化零配件供应。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库存管理优化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零配件供应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物流网络恢复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随着交通运输逐渐恢复，物流网络得以重建，保障了零配件的及时运输。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运输效率提升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企业采取多种措施提升运输效率，如优化运输路线、提高装卸效率等。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应急物流机制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针对可能出现的突发情况，企业建立应急物流机制，确保在紧急情况下能够迅速响应并保障运输。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物流运输保障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208" r="17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供应商评估与选择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企业加强对供应商的评估与选择，确保选定的供应商具有稳定的供货能力和良好的信誉。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加强供应商合作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企业与供应商加强合作，共同应对疫情带来的挑战，保障零配件供应稳定。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定期沟通会议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企业与供应商定期召开沟通会议，及时了解供应商的生产和供应情况，确保信息畅通。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供应商合作与沟通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https://d.book118.com/135204314132011041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2024-09-02T00:27:14.990</cp:lastPrinted>
  <dcterms:created xsi:type="dcterms:W3CDTF">2024-09-01T16:27:15Z</dcterms:created>
  <dcterms:modified xsi:type="dcterms:W3CDTF">2024-09-01T16:27:17Z</dcterms:modified>
</cp:coreProperties>
</file>