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92B86C-065C-4D12-995D-D5BA65E5A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EE266-8779-4E1F-8694-E8A81AAD9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565F9-235F-440C-AE57-4D55AA4D8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C30073-72AB-4FC9-9E38-C29EB868F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C72E52-0033-41BA-A940-B222310AB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59B1C8-563C-4210-B34D-F880859F0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25E8C1-29D9-4151-85A9-668327061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722204-C05F-4E46-87BE-8EF214B3C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2D21B7-9F94-4253-820B-0DC210DBB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2A2932-1B00-4941-8DE1-5F0886881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CC1D0-5820-4EF0-BE24-C098C2DE0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21102013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儿科呼吸困难与氧疗的护理指导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呼吸困难基本概念与评估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氧疗原理及设备简介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护理操作规范与技巧指导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家长心理支持及沟通技巧培训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案例分析与实践操作演示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呼吸困难基本概念与评估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5" r="319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822" r="3682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呼吸困难是指患儿在呼吸过程中感到空气不足、呼吸费力或窒息等不适感，客观表现为呼吸频率、节律和深度的异常。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根据病因和发病机制，呼吸困难可分为肺源性、心源性和神经源性等类型。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呼吸困难定义及分类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患儿可能出现呼吸急促、鼻翼扇动、吸气性凹陷、发绀等症状。严重者可出现呼吸衰竭，表现为意识障碍、抽搐甚至昏迷。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通过观察患儿呼吸频率、节律和深度的变化，以及是否出现辅助呼吸肌参与呼吸等情况，对呼吸困难程度进行评估。同时，结合患儿病史、体格检查和实验室检查结果进行综合评估。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儿科呼吸困难的常见病因包括肺部感染、支气管哮喘、先天性心脏病、喉炎等。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不同病因导致呼吸困难的发病机制各异。例如，肺部感染可引起肺泡通气不足和换气功能障碍；支气管哮喘则与气道高反应性和慢性炎症有关；先天性心脏病可因心脏泵血功能减退导致肺循环淤血等。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常见病因及发病机制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氧疗原理及设备简介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通过吸入高浓度氧气，提高患儿血氧饱和度，改善组织缺氧状态，促进病情恢复。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适用于各种原因引起的低氧血症，如肺炎、哮喘、支气管炎等呼吸系统疾病，以及先天性心脏病、贫血等导致氧供不足的疾病。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氧疗作用机制及适应症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氧疗作用机制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确保设备清洁、完好，定期消毒，避免交叉感染。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常用氧疗设备类型：包括鼻导管吸氧、面罩吸氧、氧气帐篷等。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选择合适的氧疗设备，根据患儿年龄、病情和舒适度等因素进行选择。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正确设置氧流量，遵医嘱调整，避免氧中毒等不良反应。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常用氧疗设备类型及使用注意事项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调整策略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根据患儿病情和血氧饱和度变化，及时调整氧流量和设备类型。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对于需要长期氧疗的患儿，应制定个体化治疗方案，定期评估和调整治疗方案。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对于病情较重的患儿，可采用高浓度、短时间吸氧，待病情稳定后逐渐降低氧浓度。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氧浓度监测：通过脉氧仪等设备实时监测患儿血氧饱和度，确保氧疗效果。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氧浓度监测与调整策略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护理操作规范与技巧指导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定期清理呼吸道分泌物，确保呼吸道畅通，降低呼吸困难的风险。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根据患儿情况调整合适体位，如半卧位或侧卧位，有助于呼吸顺畅。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合适的体位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使用雾化吸入或气道湿化等方法，保持气道湿润，有助于痰液排出。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湿化气道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呼吸道护理措施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正确使用氧疗设备方法培训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选择合适的氧疗设备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根据患儿年龄、病情和医生建议，选择合适的氧疗设备，如鼻导管、面罩等。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调整氧流量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根据医嘱和患儿病情，调整合适的氧流量，确保氧疗效果。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监测氧疗效果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定期监测患儿的血氧饱和度和呼吸状况，评估氧疗效果，及时调整治疗方案。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https://d.book118.com/135211020133011104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2024-09-14T04:18:37.117</cp:lastPrinted>
  <dcterms:created xsi:type="dcterms:W3CDTF">2024-09-13T20:18:37Z</dcterms:created>
  <dcterms:modified xsi:type="dcterms:W3CDTF">2024-09-13T20:18:39Z</dcterms:modified>
</cp:coreProperties>
</file>