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5BEAE-57DB-4F93-AF8E-9A82589D5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8EBEE-3EEC-4774-B7E9-30B31D97F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D25A4-B761-49C6-B2FA-BBB6591B7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9C747-D6A8-4276-AC63-F48304A7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CF5DB0-9292-4002-B280-57E0B2D6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CB10C-9391-47FC-AC9D-D51D4F725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447F64-D304-4E9B-B360-C69AB5210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02101-7E92-4DF1-977F-FDF99C60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A4CCD-D143-4B35-AEB8-0CFF45F41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4937F-B9A3-45E4-A489-E3960ED0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9433F-2F6B-4AFE-8269-8FB62C8A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11024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开颅血肿清除术护理查房PPT课件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开颅血肿清除术是一种用于清除颅内血肿的外科手术。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通过手术方式清除颅内血肿，降低颅内压，缓解症状，恢复脑功能，改善患者预后。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由于外伤、高血压、动脉瘤等原因引起的急性颅内血肿。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急性颅内血肿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125" b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血肿量大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67" r="11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血肿量较大，对脑组织造成压迫，引起颅内压升高。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由于血肿压迫脑组织导致患者出现神经功能障碍，如偏瘫、失语等。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传统的开颅血肿清除术需要切开硬脑膜，暴露脑组织，创伤较大，术后恢复较慢。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传统开颅手术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随着显微镜技术的发展，显微镜下开颅血肿清除术逐渐普及，手术精度和安全性得到提高。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近年来，神经内镜技术在开颅血肿清除术中得到应用，具有创伤小、恢复快等优点。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神经内镜手术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了解患者的基本信息、病史、手术部位、病情状况等，以便更好地制定护理计划。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向患者及家属介绍手术的必要性、手术过程及注意事项，缓解患者的紧张情绪，增强其信心。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指导患者进行术前准备，如禁食、禁水、备皮等，确保手术顺利进行。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对参与手术的护士进行专业培训和考核，确保其具备熟练的专业技能和知识。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了解手术的具体步骤、注意事项及可能出现的风险，以便更好地配合医生进行手术。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了解手术流程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根据手术需要准备相应的器械和物品，确保手术过程中的需求得到满足。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根据手术需要准备相应的手术器械，如刀片、缝合线、吸引器等。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准备足够的敷料，用于擦拭和包裹手术部位，以减少感染的风险。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根据手术需要准备相应的药品，如麻醉药、抗生素等。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如手套、口罩、帽子等，确保手术过程中的卫生和安全。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手术器械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敷料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其他物品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https://d.book118.com/135211024032011040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2024-08-31T01:30:36.829</cp:lastPrinted>
  <dcterms:created xsi:type="dcterms:W3CDTF">2024-08-30T17:30:36Z</dcterms:created>
  <dcterms:modified xsi:type="dcterms:W3CDTF">2024-08-30T17:30:38Z</dcterms:modified>
</cp:coreProperties>
</file>