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9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0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85479-AF02-42E5-83A5-F446CF2F6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BCE5E-EAC4-4CD4-9ADE-D83D27D1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CF0B7-94C7-4A07-951C-FDBF0FAF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51252-C726-4155-A167-009D9CA1C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D711C-9E48-4E3B-B970-D39CD358C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D54A4-C460-4692-9F09-2997EF2D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F8286-2DED-4045-85A9-ED58B15C5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21589-5FBA-4BEB-A5D6-CE8AB44E3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28815-3363-48E3-A1DC-1C4B127A6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686A8-DB55-4F9C-8559-C1E57BA9D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114BD-C2EA-4BBC-9C65-1858E0C67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903" r:id="rId2"/>
    <p:sldLayoutId id="2147500904" r:id="rId3"/>
    <p:sldLayoutId id="2147500905" r:id="rId4"/>
    <p:sldLayoutId id="2147500906" r:id="rId5"/>
    <p:sldLayoutId id="2147500907" r:id="rId6"/>
    <p:sldLayoutId id="2147500908" r:id="rId7"/>
    <p:sldLayoutId id="2147500909" r:id="rId8"/>
    <p:sldLayoutId id="2147500910" r:id="rId9"/>
    <p:sldLayoutId id="2147500911" r:id="rId10"/>
    <p:sldLayoutId id="21475009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14" Type="http://schemas.openxmlformats.org/officeDocument/2006/relationships/tags" Target="../tags/tag760.xml" /><Relationship Id="rId15" Type="http://schemas.openxmlformats.org/officeDocument/2006/relationships/tags" Target="../tags/tag761.xml" /><Relationship Id="rId16" Type="http://schemas.openxmlformats.org/officeDocument/2006/relationships/tags" Target="../tags/tag762.xml" /><Relationship Id="rId17" Type="http://schemas.openxmlformats.org/officeDocument/2006/relationships/tags" Target="../tags/tag763.xml" /><Relationship Id="rId18" Type="http://schemas.openxmlformats.org/officeDocument/2006/relationships/tags" Target="../tags/tag764.xml" /><Relationship Id="rId19" Type="http://schemas.openxmlformats.org/officeDocument/2006/relationships/tags" Target="../tags/tag765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Relationship Id="rId6" Type="http://schemas.openxmlformats.org/officeDocument/2006/relationships/tags" Target="../tags/tag770.xml" /><Relationship Id="rId7" Type="http://schemas.openxmlformats.org/officeDocument/2006/relationships/tags" Target="../tags/tag771.xml" /><Relationship Id="rId8" Type="http://schemas.openxmlformats.org/officeDocument/2006/relationships/tags" Target="../tags/tag772.xml" /><Relationship Id="rId9" Type="http://schemas.openxmlformats.org/officeDocument/2006/relationships/tags" Target="../tags/tag7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5.xml" /><Relationship Id="rId11" Type="http://schemas.openxmlformats.org/officeDocument/2006/relationships/tags" Target="../tags/tag786.xml" /><Relationship Id="rId12" Type="http://schemas.openxmlformats.org/officeDocument/2006/relationships/tags" Target="../tags/tag787.xml" /><Relationship Id="rId13" Type="http://schemas.openxmlformats.org/officeDocument/2006/relationships/tags" Target="../tags/tag788.xml" /><Relationship Id="rId2" Type="http://schemas.openxmlformats.org/officeDocument/2006/relationships/tags" Target="../tags/tag777.xml" /><Relationship Id="rId3" Type="http://schemas.openxmlformats.org/officeDocument/2006/relationships/tags" Target="../tags/tag778.xml" /><Relationship Id="rId4" Type="http://schemas.openxmlformats.org/officeDocument/2006/relationships/tags" Target="../tags/tag779.xml" /><Relationship Id="rId5" Type="http://schemas.openxmlformats.org/officeDocument/2006/relationships/tags" Target="../tags/tag780.xml" /><Relationship Id="rId6" Type="http://schemas.openxmlformats.org/officeDocument/2006/relationships/tags" Target="../tags/tag781.xml" /><Relationship Id="rId7" Type="http://schemas.openxmlformats.org/officeDocument/2006/relationships/tags" Target="../tags/tag782.xml" /><Relationship Id="rId8" Type="http://schemas.openxmlformats.org/officeDocument/2006/relationships/tags" Target="../tags/tag783.xml" /><Relationship Id="rId9" Type="http://schemas.openxmlformats.org/officeDocument/2006/relationships/tags" Target="../tags/tag7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1.xml" /><Relationship Id="rId11" Type="http://schemas.openxmlformats.org/officeDocument/2006/relationships/tags" Target="../tags/tag802.xml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1112224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贷款业务培训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贷款业务概述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贷款业务的市场需求和趋势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贷款业务的营销策略和技巧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贷款业务的合规和监管要求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贷款业务的案例分析和实战演练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贷款业务概述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贷款的定义和种类</a:t>
            </a:r>
            <a:endParaRPr lang="zh-CN" altLang="en-US"/>
          </a:p>
        </p:txBody>
      </p:sp>
      <p:sp>
        <p:nvSpPr>
          <p:cNvPr id="1051472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1474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个人贷款：银行向个人提供的贷款，用于满足个人消费、教育、医疗等需求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51476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1478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贷款的定义：银行或其他金融机构向借款人提供的资金，用于满足借款人的融资需求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1480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1482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贷款的种类：个人贷款、企业贷款、住房贷款、汽车贷款、信用卡贷款等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51484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1486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信用卡贷款：银行向信用卡持卡人提供的贷款，用于满足持卡人的消费需求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51488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1490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住房贷款：银行向购房者提供的贷款，用于购买住房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51492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1494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汽车贷款：银行向购车者提供的贷款，用于购买汽车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51496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51498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企业贷款：银行向企业提供的贷款，用于满足企业生产经营、投资等需求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贷款业务的基本流程</a:t>
            </a:r>
            <a:endParaRPr lang="zh-CN" altLang="en-US"/>
          </a:p>
        </p:txBody>
      </p:sp>
      <p:sp>
        <p:nvSpPr>
          <p:cNvPr id="105178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客户申请：客户向银行提交贷款申请，并提供相关证明材料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银行审核：银行对客户的申请进行审核，评估客户的信用状况和还款能力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签订合同：银行与客户签订贷款合同，明确贷款金额、利率、期限等条款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发放贷款：银行按照合同约定发放贷款，客户按照约定使用贷款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1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1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还款：客户按照合同约定按时还款，银行对还款情况进行跟踪和管理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1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1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结清贷款：客户按照合同约定结清贷款，银行解除担保和抵押关系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贷款业务的风险和防范措施</a:t>
            </a:r>
            <a:endParaRPr lang="zh-CN" altLang="en-US"/>
          </a:p>
        </p:txBody>
      </p:sp>
      <p:sp>
        <p:nvSpPr>
          <p:cNvPr id="10521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1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市场风险：利率、汇率等市场因素的变化可能导致贷款价值发生变化，需要密切关注市场动态，采取相应的风险对冲措施。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信用风险：借款人无法按时还款的风险，需要严格审核借款人的信用状况和还款能力。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操作风险：贷款过程中的操作失误可能导致损失，需要加强内部控制，提高员工素质。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法律风险：贷款合同可能存在法律漏洞，需要聘请专业律师进行合同审查，确保合同的合法性和合规性。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贷款业务的市场需求和趋势</a:t>
            </a:r>
            <a:endParaRPr lang="zh-CN" altLang="en-US"/>
          </a:p>
        </p:txBody>
      </p:sp>
      <p:sp>
        <p:nvSpPr>
          <p:cNvPr id="105241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528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市场需求：随着经济的发展，人们对贷款的需求不断增加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市场趋势：贷款业务逐渐向线上化、智能化发展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市场竞争：贷款市场竞争激烈，需要不断创新和优化产品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用户需求：用户越来越注重贷款的便捷性、安全性和利率水平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531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数字化趋势：贷款业务将更加依赖数字化技术，提高效率和准确性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创新趋势：贷款产品将不断创新，满足不同客户的需求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监管趋势：政府对贷款业务的监管将更加严格，确保市场秩序和消费者权益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竞争趋势：贷款市场竞争将更加激烈，优胜劣汰，强者生存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竞争格局分析</a:t>
            </a:r>
            <a:endParaRPr lang="zh-CN" altLang="en-US"/>
          </a:p>
        </p:txBody>
      </p:sp>
      <p:sp>
        <p:nvSpPr>
          <p:cNvPr id="10534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市场竞争激烈，多家银行和金融机构参与竞争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市场需求多样化，不同客户群体有不同的贷款需求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贷款产品不断创新，以满足不同客户的需求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市场竞争趋势：数字化、智能化、个性化服务将成为竞争焦点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8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贷款业务的营销策略和技巧</a:t>
            </a:r>
            <a:endParaRPr lang="zh-CN" altLang="en-US"/>
          </a:p>
        </p:txBody>
      </p:sp>
      <p:sp>
        <p:nvSpPr>
          <p:cNvPr id="105378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https://d.book118.com/135211122244011100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0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贷款业务培训</vt:lpstr>
      <vt:lpstr>目录</vt:lpstr>
      <vt:lpstr>单击添加章节标题</vt:lpstr>
      <vt:lpstr>贷款业务概述</vt:lpstr>
      <vt:lpstr>贷款的定义和种类</vt:lpstr>
      <vt:lpstr>贷款业务的基本流程</vt:lpstr>
      <vt:lpstr>贷款业务的风险和防范措施</vt:lpstr>
      <vt:lpstr>贷款业务的市场需求和趋势</vt:lpstr>
      <vt:lpstr>市场需求分析</vt:lpstr>
      <vt:lpstr>行业发展趋势</vt:lpstr>
      <vt:lpstr>竞争格局分析</vt:lpstr>
      <vt:lpstr>贷款业务的营销策略和技巧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2024-09-08T19:03:35.909</cp:lastPrinted>
  <dcterms:created xsi:type="dcterms:W3CDTF">2024-09-08T11:03:35Z</dcterms:created>
  <dcterms:modified xsi:type="dcterms:W3CDTF">2024-09-08T11:03:38Z</dcterms:modified>
</cp:coreProperties>
</file>