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966A2-F63C-461A-AE5F-114E0E0E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F361A-ADD1-4464-8D9E-B95E16197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D186B-D7CE-4B13-B068-6A3DE2B3F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CD4AB-F074-482E-B6ED-DCE25CC2B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D1DE8-EC68-4591-B06E-3D5701E06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A605F-893A-4ADF-B6C4-2A30CD94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C1CCB-17EE-48C9-9612-057EAE0A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266E6-8478-4D43-9A0D-80304547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9ED6E-A1CF-40C9-AE29-1A0539A2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F296A-5117-4BE1-AA09-B33B76C0F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836AB-F51C-4CD1-BF55-59001EA6E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113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概率论与数理统计教材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数理统计基本概念与方法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方差分析与回归分析初步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随机过程简介与马尔科夫链初步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必然事件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样本空间的子集，即某些可能结果的组合。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包含样本空间中所有样本点的事件。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不可能事件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所有可能结果的集合，常用大写字母S表示。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不包含任何样本点的事件。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描述某一事件发生的可能性大小的数值，常用P(A)表示事件A发生的概率。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非负性、规范性（必然事件的概率为1）、可加性（互斥事件的概率和等于它们并的概率）。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在某一事件B发生的条件下，另一事件A发生的概率，记作P(A|B)。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事件的独立性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如果两个事件A和B的发生互不影响，即P(AB)=P(A)P(B)，则称事件A和B是相互独立的。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全概率公式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如果事件B1, B2, ..., Bn构成一个完备事件组，且都有正概率，则对任意一个事件A，有P(A) = P(A|B1)P(B1) + P(A|B2)P(B2) + ... + P(A|Bn)P(Bn)。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贝叶斯公式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在全概率公式的条件下，可以推导出贝叶斯公式，即P(Bi|A) = P(A|Bi)P(Bi) / [P(A|B1)P(B1) + P(A|B2)P(B2) + ... + P(A|Bn)P(Bn)]，用于计算某一事件发生后，另一事件发生的条件概率。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全概率公式与贝叶斯公式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随机变量是定义在样本空间上的实值函数，它将样本空间中的每个样本点映射到一个实数。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根据取值方式的不同，随机变量可分为离散型随机变量和连续型随机变量。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随机变量概念及分类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随机变量分类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离散型随机变量的分布律描述了随机变量取各个可能值的概率。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二项分布、泊松分布、几何分布等。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非负性、规范性、可加性。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分布律性质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常见连续型随机变量分布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正态分布、均匀分布、指数分布等。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概率密度函数性质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非负性、规范性、可积性。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概率密度函数定义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连续型随机变量的概率密度函数是一个非负可积函数，它描述了随机变量在某个区间内取值的概率大小。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函数分布定义：随机变量函数的分布描述了由随机变量构成的函数的取值概率情况。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离散型随机变量函数分布：通过分布律的变换得到。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连续型随机变量函数分布：通过概率密度函数的变换得到，需注意变换后的概率密度函数可能发生变化。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80" b="1880"/>
          <a:stretch>
            <a:fillRect/>
          </a:stretch>
        </p:blipFill>
        <p:spPr>
          <a:xfrm>
            <a:off x="8770541" y="1481577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随机变量函数分布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对于离散型二维随机变量，联合分布律为$P{X=x_i,Y=y_j}=p_{ij}$，表示$X$取$x_i$且$Y$取$y_j$的概率。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联合概率密度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对于连续型二维随机变量，联合概率密度为$f(x,y)$，满足$int_{-infty}^{infty}int_{-infty}^{infty}f(x,y)dxdy=1$。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描述二维随机变量$(X,Y)$在某一取值范围内的概率，即$F(x,y)=P(Xleq x,Yleq y)$。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二维随机变量联合分布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二维随机变量$(X,Y)$中，$X$或$Y$的分布函数称为边缘分布函数，即$F_X(x)=F(x,infty)$，$F_Y(y)=F(infty,y)$。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边缘概率密度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对于连续型二维随机变量，边缘概率密度为$f_X(x)=int_{-infty}^{infty}f(x,y)dy$和$f_Y(y)=int_{-infty}^{infty}f(x,y)dx$。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条件分布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在已知二维随机变量$(X,Y)$中某一变量的取值时，另一变量的条件分布。例如，在已知$X=x$的条件下，$Y$的条件分布为$F_{Y|X}(y|x)=frac{F(x,y)}{F_X(x)}$。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边缘分布律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对于离散型二维随机变量，边缘分布律为$p_{icdot}=sum_{j}p_{ij}$和$p_{cdot j}=sum_{i}p_{ij}$，分别表示$X$取$x_i$和$Y$取$y_j$的概率。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如果二维随机变量$(X,Y)$的联合分布可以表示为两个边缘分布的乘积，即$F(x,y)=F_X(x)F_Y(y)$，则称$X$和$Y$是相互独立的。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如果二维随机变量$(X,Y)$的协方差$text{Cov}(X,Y)=E[(X-E[X])(Y-E[Y])]neq 0$，则称$X$和$Y$是相关的。如果$text{Cov}(X,Y)&gt;0$，则称$X$和$Y$是正相关的；如果$text{Cov}(X,Y)&lt;0$，则称$X$和$Y$是负相关的。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独立性及相关性判断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https://d.book118.com/135211131011011101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2024-09-09T06:08:55.504</cp:lastPrinted>
  <dcterms:created xsi:type="dcterms:W3CDTF">2024-09-08T22:08:55Z</dcterms:created>
  <dcterms:modified xsi:type="dcterms:W3CDTF">2024-09-08T22:08:57Z</dcterms:modified>
</cp:coreProperties>
</file>