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DD03F1-0491-4543-B7A3-57EED5F2F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BCAC44-B49D-48BD-B639-6472D94BB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9C5386-D986-42AF-8B72-CF9B2FBFA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F92A5C-A694-438C-97C2-5E7821532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2647EE-A860-4BBF-8805-FEA9EC5AC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CD54A5-112D-476F-B6D3-85ECCB013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D3EF86-9AA1-41FE-9A12-9A73E65F1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F5D4CD-783F-498A-81FD-23F15D6E6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3F0497-8E49-4C0A-96BE-AEDAF67C8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7F9B01-267D-4BD4-85BC-C15A503B6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6F6725-7838-4A73-96CF-84746B18E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212310111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自动化工程师工作总结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问题分析与经验总结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专业知识与技能提升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对未来工作的展望与规划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对公司或团队的建议与期望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总结与致谢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独立负责并成功完成了公司XX条自动化生产线的搭建工作，提高了生产效率XX%。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成功完成自动化生产线搭建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针对现有设备控制程序进行优化，提高了设备利用率和稳定性，降低了故障率。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优化设备控制程序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研发了一套智能监控系统，实现了对生产过程的实时监控和数据分析，提高了生产管理水平。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开发智能监控系统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自动化项目完成情况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研发了一种新型传感器，提高了检测精度和稳定性，降低了生产成本。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研发新型传感器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创新自动化算法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改进设备维护方案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提出了一种创新的自动化算法，成功应用于实际生产中，提高了生产效率和质量。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通过对设备维护方案的改进，延长了设备使用寿命，减少了维护成本。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技术创新与改进成果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8234" r="823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团队协作与贡献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带领团队完成项目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带领团队完成了多个自动化项目，提高了团队整体技术水平和实践能力。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培养新人成长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通过言传身教和实际操作指导，帮助新人快速成长，为团队发展做出贡献。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跨部门协作与交流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积极与其他部门进行协作和交流，共同推动公司自动化技术的发展和应用。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问题分析与经验总结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自动化设备在运行过程中出现各种故障，如传感器失灵、机械部件损坏等。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设备故障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自动化控制系统软件存在缺陷或不稳定，导致设备无法正常运行。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软件问题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环境因素如电磁干扰、温度变化等对自动化设备运行产生影响。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外部干扰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项目实施中遇到的问题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设备故障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原因：设备质量不佳、使用不当或维护不到位。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518" r="551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5730" b="1573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解决方案：选用优质设备、加强设备使用培训、建立完善的维护体系。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问题原因分析与解决方案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软件问题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原因：软件开发过程中存在缺陷、软件与硬件不匹配。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解决方案：加强软件开发和测试流程、与硬件供应商保持良好沟通。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问题原因分析与解决方案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外部干扰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原因：环境因素变化导致设备运行异常。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解决方案：对设备进行抗干扰处理、改善设备运行环境。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6329" b="6329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7065" r="7065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7065" r="7065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问题原因分析与解决方案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221" r="1322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1525" b="1152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选择知名品牌、有良好售后服务的供应商，确保设备质量和性能稳定。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重视设备选型与采购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建立完善的软件开发和测试流程，确保软件质量和稳定性。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加强软件开发与测试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对自动化设备进行定期检查和保养，及时发现并处理潜在问题。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提高维护与保养意识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提高团队成员之间的沟通与协作能力，共同应对项目实施过程中的问题。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加强团队沟通与协作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经验教训与改进措施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专业知识与技能提升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机器学习与人工智能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学习机器学习算法、深度学习框架和计算机视觉等技术，了解人工智能在自动化领域的应用和发展趋势。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边缘计算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熟悉边缘计算的概念、原理和实施方式，掌握如何在设备端进行数据处理和分析，提高系统响应速度和效率。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工业物联网技术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深入研究工业物联网的体系架构、传感器技术、通信协议和应用场景，掌握如何运用物联网技术实现设备连接和数据交互。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939" r="12939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自动化领域新技术学习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https://d.book118.com/135212310111011040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2024-08-31T06:59:10.123</cp:lastPrinted>
  <dcterms:created xsi:type="dcterms:W3CDTF">2024-08-30T22:59:10Z</dcterms:created>
  <dcterms:modified xsi:type="dcterms:W3CDTF">2024-08-30T22:59:12Z</dcterms:modified>
</cp:coreProperties>
</file>