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C96116-7E0C-454F-87FD-772C16C0C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592F2-AA2A-4713-987C-CE1FFA785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8D17D5-E038-4DD6-B99A-68F73243B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6BB2A2-8252-4654-A253-D06CF9A08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914C6F-0690-41EE-8B1E-138014D5C3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93D784-AED8-4EB8-89A7-9C4050CD72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167461-C49D-4AF8-B41A-3FACF65A55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34BE6-A24D-4B68-BDA5-8DC4ED95A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D3554-85FC-496A-8DC0-D3E977AF3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CB19A-4C16-43F9-AB93-25E4EEEFE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67DA8-4AF6-4BEA-AA34-BC31B8C9E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2131202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肠内营养在外科手术中的应用详解课件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肠内营养概述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肠内营养在外科手术中的应用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肠内营养的优缺点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肠内营养的未来发展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肠内营养概述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肠内营养是指通过胃肠道提供营养物质的一种方式。</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肠内营养是指通过口服或管饲的方式，向胃肠道内提供营养物质，以满足机体对能量、蛋白质、脂肪、维生素和矿物质等营养素的需求。</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肠内营养的定义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48" b="1674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肠内营养通过促进肠道吸收和利用营养物质，维持人体正常生理功能。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肠内营养的原理是通过口服或管饲的方式，将营养物质直接输送到肠道，利用肠道的吸收功能，将营养物质吸收进入血液循环，以维持人体的正常生理功能。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肠内营养的原理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肠内营养对于维持人体健康、促进术后恢复具有重要意义。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肠内营养是维持人体健康的重要手段之一，特别是在外科手术后的患者中，肠内营养能够促进肠道功能的恢复，减少并发症的发生，促进术后恢复。同时，肠内营养也有助于维持肠道黏膜的完整性，预防肠道感染和肠道菌群失调等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肠内营养的重要性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肠内营养在外科手术中的应用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对患者的营养状况进行全面评估，了解患者的营养需求和风险因素。</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术前评估</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对于营养不良或消化吸收不良的患者，通过口服或管饲的方式给予肠内营养补充，以改善患者的营养状况，提高手术耐受性。</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肠内营养补充</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在术前肠内营养补充过程中，需注意控制营养液的浓度、温度和输注速度，避免出现不良反应。</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术前肠内营养补充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在手术过程中，密切监测患者的生命体征和营养状况，确保手术顺利进行。</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术中监测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在手术过程中，通过术中给予肠内营养的方式，维持患者的营养状态和生理功能，减少手术并发症的发生。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肠内营养维持</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术中肠内营养维持需注意保持营养液的温度和输注速度的稳定，避免对患者的生命体征造成影响。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术中肠内营养维持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295" b="42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术后肠内营养恢复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术后监测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在手术后，密切监测患者的恢复情况和营养状况，及时发现和处理并发症。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肠内营养恢复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在术后恢复过程中，通过口服或管饲的方式给予肠内营养，促进患者的康复和营养状况的改善。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术后肠内营养恢复需注意根据患者的恢复情况调整营养液的成分和输注量，避免出现不良反应和并发症。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https://d.book118.com/135213120222011122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2024-09-26T03:53:49.018</cp:lastPrinted>
  <dcterms:created xsi:type="dcterms:W3CDTF">2024-09-25T19:53:49Z</dcterms:created>
  <dcterms:modified xsi:type="dcterms:W3CDTF">2024-09-25T19:53:51Z</dcterms:modified>
</cp:coreProperties>
</file>